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3" r:id="rId9"/>
    <p:sldId id="264" r:id="rId10"/>
    <p:sldId id="265" r:id="rId11"/>
    <p:sldId id="269" r:id="rId12"/>
    <p:sldId id="273" r:id="rId13"/>
    <p:sldId id="266" r:id="rId1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Oswald" panose="00000500000000000000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E52BC-707B-4A4D-9E7C-90E4F878D48C}" v="947" dt="2021-10-15T04:00:16.565"/>
    <p1510:client id="{0E04DD34-69A4-37DF-AC7F-D563FC73DEAB}" v="4" dt="2021-11-18T07:08:38.882"/>
    <p1510:client id="{119A51BD-0038-3B74-D515-8DABA4D7B9DD}" v="16" dt="2021-11-14T10:08:03.642"/>
    <p1510:client id="{1BD0D6F7-8A47-A505-0AA0-3C5F3531AC70}" v="542" dt="2021-12-02T05:34:38.366"/>
    <p1510:client id="{22FE87AD-DC31-1CD2-72CC-62B85C1D85FD}" v="2" dt="2021-12-03T05:05:11.064"/>
    <p1510:client id="{23E96293-7481-0D5B-0E08-AF3F11DF271A}" v="27" dt="2021-12-02T09:52:40.737"/>
    <p1510:client id="{4347B6AA-9809-4704-A424-82F22F15AC3E}" v="6" dt="2021-12-01T13:32:41.932"/>
    <p1510:client id="{451B3426-1FD7-623A-E578-60F719F0234F}" v="45" dt="2021-12-02T07:37:32.548"/>
    <p1510:client id="{65505FF8-C634-5786-DABE-153EA28CC538}" v="151" dt="2021-12-02T12:02:41.707"/>
    <p1510:client id="{7A83C974-BD4A-0FB5-549E-72B3F891DF8C}" v="139" dt="2021-11-16T10:06:39.966"/>
    <p1510:client id="{9A2C5383-19A8-63A4-4C38-6744D33D18E6}" v="239" dt="2021-10-15T04:33:48.091"/>
    <p1510:client id="{9B812730-0CE2-8125-D1BC-57481617591E}" v="2" dt="2021-11-15T13:56:25.176"/>
    <p1510:client id="{B2AB3385-D709-048A-6205-2D7512BF6459}" v="317" dt="2021-12-03T05:33:52.323"/>
    <p1510:client id="{C57EAECF-19F2-5CB5-E4C7-F8A3D01F2685}" v="25" dt="2021-12-02T12:28:44.423"/>
    <p1510:client id="{C5E99940-B20E-3317-2DAB-331ED27F6C9E}" v="147" dt="2021-12-02T14:41:17.687"/>
    <p1510:client id="{CAC9E20C-DBEB-1672-D4ED-FA601BE03631}" v="1" dt="2021-11-12T11:41:09.796"/>
    <p1510:client id="{E4BCF9AF-868C-FE18-00C9-2CA8453A95FC}" v="19" dt="2021-11-13T08:36:44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ay Edukoju" userId="S::vinay.edukoju@tutoroot.com::64444285-c979-4060-a825-391339e365de" providerId="AD" clId="Web-{23E96293-7481-0D5B-0E08-AF3F11DF271A}"/>
    <pc:docChg chg="addSld modSld">
      <pc:chgData name="Vinay Edukoju" userId="S::vinay.edukoju@tutoroot.com::64444285-c979-4060-a825-391339e365de" providerId="AD" clId="Web-{23E96293-7481-0D5B-0E08-AF3F11DF271A}" dt="2021-12-02T09:52:40.737" v="26" actId="20577"/>
      <pc:docMkLst>
        <pc:docMk/>
      </pc:docMkLst>
      <pc:sldChg chg="modSp">
        <pc:chgData name="Vinay Edukoju" userId="S::vinay.edukoju@tutoroot.com::64444285-c979-4060-a825-391339e365de" providerId="AD" clId="Web-{23E96293-7481-0D5B-0E08-AF3F11DF271A}" dt="2021-12-02T09:52:27.456" v="25"/>
        <pc:sldMkLst>
          <pc:docMk/>
          <pc:sldMk cId="0" sldId="261"/>
        </pc:sldMkLst>
        <pc:picChg chg="mod">
          <ac:chgData name="Vinay Edukoju" userId="S::vinay.edukoju@tutoroot.com::64444285-c979-4060-a825-391339e365de" providerId="AD" clId="Web-{23E96293-7481-0D5B-0E08-AF3F11DF271A}" dt="2021-12-02T09:52:27.456" v="25"/>
          <ac:picMkLst>
            <pc:docMk/>
            <pc:sldMk cId="0" sldId="261"/>
            <ac:picMk id="106" creationId="{00000000-0000-0000-0000-000000000000}"/>
          </ac:picMkLst>
        </pc:picChg>
      </pc:sldChg>
      <pc:sldChg chg="modSp new">
        <pc:chgData name="Vinay Edukoju" userId="S::vinay.edukoju@tutoroot.com::64444285-c979-4060-a825-391339e365de" providerId="AD" clId="Web-{23E96293-7481-0D5B-0E08-AF3F11DF271A}" dt="2021-12-02T09:52:40.737" v="26" actId="20577"/>
        <pc:sldMkLst>
          <pc:docMk/>
          <pc:sldMk cId="1666863274" sldId="274"/>
        </pc:sldMkLst>
        <pc:spChg chg="mod">
          <ac:chgData name="Vinay Edukoju" userId="S::vinay.edukoju@tutoroot.com::64444285-c979-4060-a825-391339e365de" providerId="AD" clId="Web-{23E96293-7481-0D5B-0E08-AF3F11DF271A}" dt="2021-12-02T09:50:14.925" v="11" actId="20577"/>
          <ac:spMkLst>
            <pc:docMk/>
            <pc:sldMk cId="1666863274" sldId="274"/>
            <ac:spMk id="2" creationId="{84C194F2-59A0-4411-901A-1A77441E8128}"/>
          </ac:spMkLst>
        </pc:spChg>
        <pc:spChg chg="mod">
          <ac:chgData name="Vinay Edukoju" userId="S::vinay.edukoju@tutoroot.com::64444285-c979-4060-a825-391339e365de" providerId="AD" clId="Web-{23E96293-7481-0D5B-0E08-AF3F11DF271A}" dt="2021-12-02T09:52:40.737" v="26" actId="20577"/>
          <ac:spMkLst>
            <pc:docMk/>
            <pc:sldMk cId="1666863274" sldId="274"/>
            <ac:spMk id="3" creationId="{78AEAE64-52C4-4598-9781-B3CF1F825CD0}"/>
          </ac:spMkLst>
        </pc:spChg>
      </pc:sldChg>
    </pc:docChg>
  </pc:docChgLst>
  <pc:docChgLst>
    <pc:chgData name="Vinay Edukoju" userId="S::vinay.edukoju@tutoroot.com::64444285-c979-4060-a825-391339e365de" providerId="AD" clId="Web-{1BD0D6F7-8A47-A505-0AA0-3C5F3531AC70}"/>
    <pc:docChg chg="modSld">
      <pc:chgData name="Vinay Edukoju" userId="S::vinay.edukoju@tutoroot.com::64444285-c979-4060-a825-391339e365de" providerId="AD" clId="Web-{1BD0D6F7-8A47-A505-0AA0-3C5F3531AC70}" dt="2021-12-02T05:34:38.366" v="524" actId="20577"/>
      <pc:docMkLst>
        <pc:docMk/>
      </pc:docMkLst>
      <pc:sldChg chg="modSp">
        <pc:chgData name="Vinay Edukoju" userId="S::vinay.edukoju@tutoroot.com::64444285-c979-4060-a825-391339e365de" providerId="AD" clId="Web-{1BD0D6F7-8A47-A505-0AA0-3C5F3531AC70}" dt="2021-12-02T05:34:22.241" v="510" actId="20577"/>
        <pc:sldMkLst>
          <pc:docMk/>
          <pc:sldMk cId="0" sldId="257"/>
        </pc:sldMkLst>
        <pc:spChg chg="mod">
          <ac:chgData name="Vinay Edukoju" userId="S::vinay.edukoju@tutoroot.com::64444285-c979-4060-a825-391339e365de" providerId="AD" clId="Web-{1BD0D6F7-8A47-A505-0AA0-3C5F3531AC70}" dt="2021-12-02T05:34:22.241" v="510" actId="20577"/>
          <ac:spMkLst>
            <pc:docMk/>
            <pc:sldMk cId="0" sldId="257"/>
            <ac:spMk id="61" creationId="{00000000-0000-0000-0000-000000000000}"/>
          </ac:spMkLst>
        </pc:spChg>
      </pc:sldChg>
      <pc:sldChg chg="modSp">
        <pc:chgData name="Vinay Edukoju" userId="S::vinay.edukoju@tutoroot.com::64444285-c979-4060-a825-391339e365de" providerId="AD" clId="Web-{1BD0D6F7-8A47-A505-0AA0-3C5F3531AC70}" dt="2021-12-02T05:34:38.366" v="524" actId="20577"/>
        <pc:sldMkLst>
          <pc:docMk/>
          <pc:sldMk cId="0" sldId="258"/>
        </pc:sldMkLst>
        <pc:spChg chg="mod">
          <ac:chgData name="Vinay Edukoju" userId="S::vinay.edukoju@tutoroot.com::64444285-c979-4060-a825-391339e365de" providerId="AD" clId="Web-{1BD0D6F7-8A47-A505-0AA0-3C5F3531AC70}" dt="2021-12-02T05:34:38.366" v="524" actId="20577"/>
          <ac:spMkLst>
            <pc:docMk/>
            <pc:sldMk cId="0" sldId="258"/>
            <ac:spMk id="81" creationId="{00000000-0000-0000-0000-000000000000}"/>
          </ac:spMkLst>
        </pc:spChg>
      </pc:sldChg>
      <pc:sldChg chg="addSp delSp modSp">
        <pc:chgData name="Vinay Edukoju" userId="S::vinay.edukoju@tutoroot.com::64444285-c979-4060-a825-391339e365de" providerId="AD" clId="Web-{1BD0D6F7-8A47-A505-0AA0-3C5F3531AC70}" dt="2021-12-01T14:41:09.562" v="503" actId="20577"/>
        <pc:sldMkLst>
          <pc:docMk/>
          <pc:sldMk cId="0" sldId="261"/>
        </pc:sldMkLst>
        <pc:spChg chg="del mod">
          <ac:chgData name="Vinay Edukoju" userId="S::vinay.edukoju@tutoroot.com::64444285-c979-4060-a825-391339e365de" providerId="AD" clId="Web-{1BD0D6F7-8A47-A505-0AA0-3C5F3531AC70}" dt="2021-12-01T13:34:27.587" v="2"/>
          <ac:spMkLst>
            <pc:docMk/>
            <pc:sldMk cId="0" sldId="261"/>
            <ac:spMk id="2" creationId="{2B2D39F8-438D-4F66-977F-B992ABD73492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10:57.517" v="389" actId="1076"/>
          <ac:spMkLst>
            <pc:docMk/>
            <pc:sldMk cId="0" sldId="261"/>
            <ac:spMk id="15" creationId="{8B291ADE-5CF8-4149-AC67-18F10F474D4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11:05.424" v="391" actId="1076"/>
          <ac:spMkLst>
            <pc:docMk/>
            <pc:sldMk cId="0" sldId="261"/>
            <ac:spMk id="16" creationId="{228BDC9B-4194-498C-BBC3-C9D6DF920ECB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40:26.403" v="495" actId="20577"/>
          <ac:spMkLst>
            <pc:docMk/>
            <pc:sldMk cId="0" sldId="261"/>
            <ac:spMk id="18" creationId="{87AB86DB-00A7-4492-9D5D-1EBBAB4F038E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40:37.622" v="497" actId="20577"/>
          <ac:spMkLst>
            <pc:docMk/>
            <pc:sldMk cId="0" sldId="261"/>
            <ac:spMk id="19" creationId="{A03682BF-5E78-4F9C-B47A-288168A9057A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40:49.514" v="499" actId="20577"/>
          <ac:spMkLst>
            <pc:docMk/>
            <pc:sldMk cId="0" sldId="261"/>
            <ac:spMk id="20" creationId="{A271D1B1-7C81-475A-8319-9695A898B16B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40:59.155" v="501" actId="20577"/>
          <ac:spMkLst>
            <pc:docMk/>
            <pc:sldMk cId="0" sldId="261"/>
            <ac:spMk id="21" creationId="{ACD5C8AD-9458-4EE2-A8BE-D060B7FA6CB6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41:09.562" v="503" actId="20577"/>
          <ac:spMkLst>
            <pc:docMk/>
            <pc:sldMk cId="0" sldId="261"/>
            <ac:spMk id="22" creationId="{0E6341B1-5AEB-4584-B668-6BFF6A2AF86F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11:17.019" v="394" actId="1076"/>
          <ac:spMkLst>
            <pc:docMk/>
            <pc:sldMk cId="0" sldId="261"/>
            <ac:spMk id="23" creationId="{D18A75D3-84D3-4136-9D94-D576E71B662F}"/>
          </ac:spMkLst>
        </pc:spChg>
        <pc:spChg chg="add del mod">
          <ac:chgData name="Vinay Edukoju" userId="S::vinay.edukoju@tutoroot.com::64444285-c979-4060-a825-391339e365de" providerId="AD" clId="Web-{1BD0D6F7-8A47-A505-0AA0-3C5F3531AC70}" dt="2021-12-01T14:01:49.386" v="231"/>
          <ac:spMkLst>
            <pc:docMk/>
            <pc:sldMk cId="0" sldId="261"/>
            <ac:spMk id="24" creationId="{636B6ED3-4A3A-482F-8FA7-B3D58E135C73}"/>
          </ac:spMkLst>
        </pc:spChg>
        <pc:spChg chg="add del mod">
          <ac:chgData name="Vinay Edukoju" userId="S::vinay.edukoju@tutoroot.com::64444285-c979-4060-a825-391339e365de" providerId="AD" clId="Web-{1BD0D6F7-8A47-A505-0AA0-3C5F3531AC70}" dt="2021-12-01T14:01:49.386" v="230"/>
          <ac:spMkLst>
            <pc:docMk/>
            <pc:sldMk cId="0" sldId="261"/>
            <ac:spMk id="25" creationId="{FF48444B-3C58-4C95-B70C-95AF8C6EE817}"/>
          </ac:spMkLst>
        </pc:spChg>
        <pc:spChg chg="add del mod">
          <ac:chgData name="Vinay Edukoju" userId="S::vinay.edukoju@tutoroot.com::64444285-c979-4060-a825-391339e365de" providerId="AD" clId="Web-{1BD0D6F7-8A47-A505-0AA0-3C5F3531AC70}" dt="2021-12-01T13:52:51.803" v="217"/>
          <ac:spMkLst>
            <pc:docMk/>
            <pc:sldMk cId="0" sldId="261"/>
            <ac:spMk id="26" creationId="{C33B2DDB-64D0-4C83-8DE6-F60FE1B24BA5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11:01.955" v="390" actId="1076"/>
          <ac:spMkLst>
            <pc:docMk/>
            <pc:sldMk cId="0" sldId="261"/>
            <ac:spMk id="27" creationId="{E323F879-D413-41A2-977B-AA4EF3AA2151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11:10.596" v="392" actId="1076"/>
          <ac:spMkLst>
            <pc:docMk/>
            <pc:sldMk cId="0" sldId="261"/>
            <ac:spMk id="28" creationId="{425791A0-4873-41CE-A305-4366081225E0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18:08.625" v="457" actId="1076"/>
          <ac:spMkLst>
            <pc:docMk/>
            <pc:sldMk cId="0" sldId="261"/>
            <ac:spMk id="29" creationId="{59D7A3F9-77BB-4400-882E-CD34A5BF0D3D}"/>
          </ac:spMkLst>
        </pc:spChg>
        <pc:spChg chg="add mod">
          <ac:chgData name="Vinay Edukoju" userId="S::vinay.edukoju@tutoroot.com::64444285-c979-4060-a825-391339e365de" providerId="AD" clId="Web-{1BD0D6F7-8A47-A505-0AA0-3C5F3531AC70}" dt="2021-12-01T14:18:14.062" v="458" actId="1076"/>
          <ac:spMkLst>
            <pc:docMk/>
            <pc:sldMk cId="0" sldId="261"/>
            <ac:spMk id="30" creationId="{54B8A4AE-B2D7-44D3-A853-F9FE9EEC9029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3:36:32.299" v="43" actId="20577"/>
          <ac:spMkLst>
            <pc:docMk/>
            <pc:sldMk cId="0" sldId="261"/>
            <ac:spMk id="107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3:36:32.330" v="44" actId="20577"/>
          <ac:spMkLst>
            <pc:docMk/>
            <pc:sldMk cId="0" sldId="261"/>
            <ac:spMk id="108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08:34.883" v="360" actId="1076"/>
          <ac:spMkLst>
            <pc:docMk/>
            <pc:sldMk cId="0" sldId="261"/>
            <ac:spMk id="109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40:15.980" v="494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08:43.149" v="363" actId="1076"/>
          <ac:spMkLst>
            <pc:docMk/>
            <pc:sldMk cId="0" sldId="261"/>
            <ac:spMk id="111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40:33.575" v="496" actId="20577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10:08.483" v="381" actId="14100"/>
          <ac:spMkLst>
            <pc:docMk/>
            <pc:sldMk cId="0" sldId="261"/>
            <ac:spMk id="113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40:45.732" v="498" actId="20577"/>
          <ac:spMkLst>
            <pc:docMk/>
            <pc:sldMk cId="0" sldId="261"/>
            <ac:spMk id="114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10:04.717" v="380" actId="14100"/>
          <ac:spMkLst>
            <pc:docMk/>
            <pc:sldMk cId="0" sldId="261"/>
            <ac:spMk id="115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40:54.123" v="500" actId="20577"/>
          <ac:spMkLst>
            <pc:docMk/>
            <pc:sldMk cId="0" sldId="261"/>
            <ac:spMk id="116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10:18.311" v="382" actId="1076"/>
          <ac:spMkLst>
            <pc:docMk/>
            <pc:sldMk cId="0" sldId="261"/>
            <ac:spMk id="117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41:04.234" v="502" actId="20577"/>
          <ac:spMkLst>
            <pc:docMk/>
            <pc:sldMk cId="0" sldId="261"/>
            <ac:spMk id="118" creationId="{00000000-0000-0000-0000-000000000000}"/>
          </ac:spMkLst>
        </pc:spChg>
        <pc:picChg chg="mod">
          <ac:chgData name="Vinay Edukoju" userId="S::vinay.edukoju@tutoroot.com::64444285-c979-4060-a825-391339e365de" providerId="AD" clId="Web-{1BD0D6F7-8A47-A505-0AA0-3C5F3531AC70}" dt="2021-12-01T14:06:15.623" v="313" actId="14100"/>
          <ac:picMkLst>
            <pc:docMk/>
            <pc:sldMk cId="0" sldId="261"/>
            <ac:picMk id="106" creationId="{00000000-0000-0000-0000-000000000000}"/>
          </ac:picMkLst>
        </pc:picChg>
      </pc:sldChg>
      <pc:sldChg chg="modSp">
        <pc:chgData name="Vinay Edukoju" userId="S::vinay.edukoju@tutoroot.com::64444285-c979-4060-a825-391339e365de" providerId="AD" clId="Web-{1BD0D6F7-8A47-A505-0AA0-3C5F3531AC70}" dt="2021-12-01T14:45:44.331" v="507" actId="20577"/>
        <pc:sldMkLst>
          <pc:docMk/>
          <pc:sldMk cId="0" sldId="264"/>
        </pc:sldMkLst>
        <pc:spChg chg="mod">
          <ac:chgData name="Vinay Edukoju" userId="S::vinay.edukoju@tutoroot.com::64444285-c979-4060-a825-391339e365de" providerId="AD" clId="Web-{1BD0D6F7-8A47-A505-0AA0-3C5F3531AC70}" dt="2021-12-01T14:42:28.942" v="504" actId="20577"/>
          <ac:spMkLst>
            <pc:docMk/>
            <pc:sldMk cId="0" sldId="264"/>
            <ac:spMk id="152" creationId="{00000000-0000-0000-0000-000000000000}"/>
          </ac:spMkLst>
        </pc:spChg>
        <pc:spChg chg="mod">
          <ac:chgData name="Vinay Edukoju" userId="S::vinay.edukoju@tutoroot.com::64444285-c979-4060-a825-391339e365de" providerId="AD" clId="Web-{1BD0D6F7-8A47-A505-0AA0-3C5F3531AC70}" dt="2021-12-01T14:45:44.331" v="507" actId="20577"/>
          <ac:spMkLst>
            <pc:docMk/>
            <pc:sldMk cId="0" sldId="264"/>
            <ac:spMk id="154" creationId="{00000000-0000-0000-0000-000000000000}"/>
          </ac:spMkLst>
        </pc:spChg>
      </pc:sldChg>
    </pc:docChg>
  </pc:docChgLst>
  <pc:docChgLst>
    <pc:chgData name="Vinay Edukoju" userId="S::vinay.edukoju@tutoroot.com::64444285-c979-4060-a825-391339e365de" providerId="AD" clId="Web-{E4BCF9AF-868C-FE18-00C9-2CA8453A95FC}"/>
    <pc:docChg chg="modSld">
      <pc:chgData name="Vinay Edukoju" userId="S::vinay.edukoju@tutoroot.com::64444285-c979-4060-a825-391339e365de" providerId="AD" clId="Web-{E4BCF9AF-868C-FE18-00C9-2CA8453A95FC}" dt="2021-11-13T08:36:44.944" v="17" actId="1076"/>
      <pc:docMkLst>
        <pc:docMk/>
      </pc:docMkLst>
      <pc:sldChg chg="addSp delSp modSp">
        <pc:chgData name="Vinay Edukoju" userId="S::vinay.edukoju@tutoroot.com::64444285-c979-4060-a825-391339e365de" providerId="AD" clId="Web-{E4BCF9AF-868C-FE18-00C9-2CA8453A95FC}" dt="2021-11-13T08:36:44.944" v="17" actId="1076"/>
        <pc:sldMkLst>
          <pc:docMk/>
          <pc:sldMk cId="0" sldId="260"/>
        </pc:sldMkLst>
        <pc:picChg chg="mod">
          <ac:chgData name="Vinay Edukoju" userId="S::vinay.edukoju@tutoroot.com::64444285-c979-4060-a825-391339e365de" providerId="AD" clId="Web-{E4BCF9AF-868C-FE18-00C9-2CA8453A95FC}" dt="2021-11-13T08:36:44.944" v="17" actId="1076"/>
          <ac:picMkLst>
            <pc:docMk/>
            <pc:sldMk cId="0" sldId="260"/>
            <ac:picMk id="2" creationId="{00000000-0000-0000-0000-000000000000}"/>
          </ac:picMkLst>
        </pc:picChg>
        <pc:picChg chg="add del mod">
          <ac:chgData name="Vinay Edukoju" userId="S::vinay.edukoju@tutoroot.com::64444285-c979-4060-a825-391339e365de" providerId="AD" clId="Web-{E4BCF9AF-868C-FE18-00C9-2CA8453A95FC}" dt="2021-11-13T08:36:28.006" v="8"/>
          <ac:picMkLst>
            <pc:docMk/>
            <pc:sldMk cId="0" sldId="260"/>
            <ac:picMk id="3" creationId="{1D11A2E5-BB4A-40D9-9F12-173A3E076088}"/>
          </ac:picMkLst>
        </pc:picChg>
        <pc:picChg chg="add mod">
          <ac:chgData name="Vinay Edukoju" userId="S::vinay.edukoju@tutoroot.com::64444285-c979-4060-a825-391339e365de" providerId="AD" clId="Web-{E4BCF9AF-868C-FE18-00C9-2CA8453A95FC}" dt="2021-11-13T08:36:42.303" v="16" actId="1076"/>
          <ac:picMkLst>
            <pc:docMk/>
            <pc:sldMk cId="0" sldId="260"/>
            <ac:picMk id="4" creationId="{58F4072F-E718-4DE4-A09E-35F43FB46DB4}"/>
          </ac:picMkLst>
        </pc:picChg>
      </pc:sldChg>
    </pc:docChg>
  </pc:docChgLst>
  <pc:docChgLst>
    <pc:chgData name="Vinay Edukoju" userId="S::vinay.edukoju@tutoroot.com::64444285-c979-4060-a825-391339e365de" providerId="AD" clId="Web-{7A83C974-BD4A-0FB5-549E-72B3F891DF8C}"/>
    <pc:docChg chg="modSld">
      <pc:chgData name="Vinay Edukoju" userId="S::vinay.edukoju@tutoroot.com::64444285-c979-4060-a825-391339e365de" providerId="AD" clId="Web-{7A83C974-BD4A-0FB5-549E-72B3F891DF8C}" dt="2021-11-16T10:06:39.966" v="131" actId="20577"/>
      <pc:docMkLst>
        <pc:docMk/>
      </pc:docMkLst>
      <pc:sldChg chg="modSp">
        <pc:chgData name="Vinay Edukoju" userId="S::vinay.edukoju@tutoroot.com::64444285-c979-4060-a825-391339e365de" providerId="AD" clId="Web-{7A83C974-BD4A-0FB5-549E-72B3F891DF8C}" dt="2021-11-16T10:06:39.966" v="131" actId="20577"/>
        <pc:sldMkLst>
          <pc:docMk/>
          <pc:sldMk cId="0" sldId="261"/>
        </pc:sldMkLst>
        <pc:spChg chg="mod">
          <ac:chgData name="Vinay Edukoju" userId="S::vinay.edukoju@tutoroot.com::64444285-c979-4060-a825-391339e365de" providerId="AD" clId="Web-{7A83C974-BD4A-0FB5-549E-72B3F891DF8C}" dt="2021-11-16T07:33:50.620" v="21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Vinay Edukoju" userId="S::vinay.edukoju@tutoroot.com::64444285-c979-4060-a825-391339e365de" providerId="AD" clId="Web-{7A83C974-BD4A-0FB5-549E-72B3F891DF8C}" dt="2021-11-16T09:59:55.469" v="78" actId="20577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Vinay Edukoju" userId="S::vinay.edukoju@tutoroot.com::64444285-c979-4060-a825-391339e365de" providerId="AD" clId="Web-{7A83C974-BD4A-0FB5-549E-72B3F891DF8C}" dt="2021-11-16T10:06:39.966" v="131" actId="20577"/>
          <ac:spMkLst>
            <pc:docMk/>
            <pc:sldMk cId="0" sldId="261"/>
            <ac:spMk id="118" creationId="{00000000-0000-0000-0000-000000000000}"/>
          </ac:spMkLst>
        </pc:spChg>
        <pc:picChg chg="mod">
          <ac:chgData name="Vinay Edukoju" userId="S::vinay.edukoju@tutoroot.com::64444285-c979-4060-a825-391339e365de" providerId="AD" clId="Web-{7A83C974-BD4A-0FB5-549E-72B3F891DF8C}" dt="2021-11-16T10:06:05.559" v="124" actId="1076"/>
          <ac:picMkLst>
            <pc:docMk/>
            <pc:sldMk cId="0" sldId="261"/>
            <ac:picMk id="106" creationId="{00000000-0000-0000-0000-000000000000}"/>
          </ac:picMkLst>
        </pc:picChg>
      </pc:sldChg>
    </pc:docChg>
  </pc:docChgLst>
  <pc:docChgLst>
    <pc:chgData name="Vinay Edukoju" userId="S::vinay.edukoju@tutoroot.com::64444285-c979-4060-a825-391339e365de" providerId="AD" clId="Web-{CAC9E20C-DBEB-1672-D4ED-FA601BE03631}"/>
    <pc:docChg chg="modSld">
      <pc:chgData name="Vinay Edukoju" userId="S::vinay.edukoju@tutoroot.com::64444285-c979-4060-a825-391339e365de" providerId="AD" clId="Web-{CAC9E20C-DBEB-1672-D4ED-FA601BE03631}" dt="2021-11-12T11:41:09.796" v="0" actId="1076"/>
      <pc:docMkLst>
        <pc:docMk/>
      </pc:docMkLst>
      <pc:sldChg chg="modSp">
        <pc:chgData name="Vinay Edukoju" userId="S::vinay.edukoju@tutoroot.com::64444285-c979-4060-a825-391339e365de" providerId="AD" clId="Web-{CAC9E20C-DBEB-1672-D4ED-FA601BE03631}" dt="2021-11-12T11:41:09.796" v="0" actId="1076"/>
        <pc:sldMkLst>
          <pc:docMk/>
          <pc:sldMk cId="0" sldId="259"/>
        </pc:sldMkLst>
        <pc:picChg chg="mod">
          <ac:chgData name="Vinay Edukoju" userId="S::vinay.edukoju@tutoroot.com::64444285-c979-4060-a825-391339e365de" providerId="AD" clId="Web-{CAC9E20C-DBEB-1672-D4ED-FA601BE03631}" dt="2021-11-12T11:41:09.796" v="0" actId="1076"/>
          <ac:picMkLst>
            <pc:docMk/>
            <pc:sldMk cId="0" sldId="259"/>
            <ac:picMk id="2" creationId="{00000000-0000-0000-0000-000000000000}"/>
          </ac:picMkLst>
        </pc:picChg>
      </pc:sldChg>
    </pc:docChg>
  </pc:docChgLst>
  <pc:docChgLst>
    <pc:chgData name="QC" userId="S::qc@tutoroot.com::f9ca0b47-11e9-40fc-a427-3de52c830fe5" providerId="AD" clId="Web-{C57EAECF-19F2-5CB5-E4C7-F8A3D01F2685}"/>
    <pc:docChg chg="modSld">
      <pc:chgData name="QC" userId="S::qc@tutoroot.com::f9ca0b47-11e9-40fc-a427-3de52c830fe5" providerId="AD" clId="Web-{C57EAECF-19F2-5CB5-E4C7-F8A3D01F2685}" dt="2021-12-02T12:28:43.688" v="18" actId="20577"/>
      <pc:docMkLst>
        <pc:docMk/>
      </pc:docMkLst>
      <pc:sldChg chg="modSp">
        <pc:chgData name="QC" userId="S::qc@tutoroot.com::f9ca0b47-11e9-40fc-a427-3de52c830fe5" providerId="AD" clId="Web-{C57EAECF-19F2-5CB5-E4C7-F8A3D01F2685}" dt="2021-12-02T12:28:43.688" v="18" actId="20577"/>
        <pc:sldMkLst>
          <pc:docMk/>
          <pc:sldMk cId="56664478" sldId="273"/>
        </pc:sldMkLst>
        <pc:spChg chg="mod">
          <ac:chgData name="QC" userId="S::qc@tutoroot.com::f9ca0b47-11e9-40fc-a427-3de52c830fe5" providerId="AD" clId="Web-{C57EAECF-19F2-5CB5-E4C7-F8A3D01F2685}" dt="2021-12-02T12:28:43.688" v="18" actId="20577"/>
          <ac:spMkLst>
            <pc:docMk/>
            <pc:sldMk cId="56664478" sldId="273"/>
            <ac:spMk id="3" creationId="{00000000-0000-0000-0000-000000000000}"/>
          </ac:spMkLst>
        </pc:spChg>
      </pc:sldChg>
      <pc:sldChg chg="addSp delSp modSp">
        <pc:chgData name="QC" userId="S::qc@tutoroot.com::f9ca0b47-11e9-40fc-a427-3de52c830fe5" providerId="AD" clId="Web-{C57EAECF-19F2-5CB5-E4C7-F8A3D01F2685}" dt="2021-12-02T12:28:07.874" v="16" actId="1076"/>
        <pc:sldMkLst>
          <pc:docMk/>
          <pc:sldMk cId="1666863274" sldId="274"/>
        </pc:sldMkLst>
        <pc:spChg chg="mod">
          <ac:chgData name="QC" userId="S::qc@tutoroot.com::f9ca0b47-11e9-40fc-a427-3de52c830fe5" providerId="AD" clId="Web-{C57EAECF-19F2-5CB5-E4C7-F8A3D01F2685}" dt="2021-12-02T12:27:49.935" v="13" actId="1076"/>
          <ac:spMkLst>
            <pc:docMk/>
            <pc:sldMk cId="1666863274" sldId="274"/>
            <ac:spMk id="11" creationId="{FCE8B3A3-D49E-4C8C-94F6-55A54CA260B6}"/>
          </ac:spMkLst>
        </pc:spChg>
        <pc:spChg chg="mod">
          <ac:chgData name="QC" userId="S::qc@tutoroot.com::f9ca0b47-11e9-40fc-a427-3de52c830fe5" providerId="AD" clId="Web-{C57EAECF-19F2-5CB5-E4C7-F8A3D01F2685}" dt="2021-12-02T12:27:41.559" v="11" actId="1076"/>
          <ac:spMkLst>
            <pc:docMk/>
            <pc:sldMk cId="1666863274" sldId="274"/>
            <ac:spMk id="12" creationId="{26B30218-5E57-42FF-982D-C860853334C3}"/>
          </ac:spMkLst>
        </pc:spChg>
        <pc:spChg chg="mod">
          <ac:chgData name="QC" userId="S::qc@tutoroot.com::f9ca0b47-11e9-40fc-a427-3de52c830fe5" providerId="AD" clId="Web-{C57EAECF-19F2-5CB5-E4C7-F8A3D01F2685}" dt="2021-12-02T12:27:45.560" v="12" actId="1076"/>
          <ac:spMkLst>
            <pc:docMk/>
            <pc:sldMk cId="1666863274" sldId="274"/>
            <ac:spMk id="13" creationId="{83C0CA13-B905-477A-BD5F-9C3B069B6A12}"/>
          </ac:spMkLst>
        </pc:spChg>
        <pc:graphicFrameChg chg="add del mod">
          <ac:chgData name="QC" userId="S::qc@tutoroot.com::f9ca0b47-11e9-40fc-a427-3de52c830fe5" providerId="AD" clId="Web-{C57EAECF-19F2-5CB5-E4C7-F8A3D01F2685}" dt="2021-12-02T12:26:58.384" v="5"/>
          <ac:graphicFrameMkLst>
            <pc:docMk/>
            <pc:sldMk cId="1666863274" sldId="274"/>
            <ac:graphicFrameMk id="4" creationId="{BEE54FBD-5CAF-4A35-97E4-3E43BB016BD2}"/>
          </ac:graphicFrameMkLst>
        </pc:graphicFrameChg>
        <pc:graphicFrameChg chg="add mod">
          <ac:chgData name="QC" userId="S::qc@tutoroot.com::f9ca0b47-11e9-40fc-a427-3de52c830fe5" providerId="AD" clId="Web-{C57EAECF-19F2-5CB5-E4C7-F8A3D01F2685}" dt="2021-12-02T12:28:03.998" v="15" actId="1076"/>
          <ac:graphicFrameMkLst>
            <pc:docMk/>
            <pc:sldMk cId="1666863274" sldId="274"/>
            <ac:graphicFrameMk id="7" creationId="{64350ABE-04D7-45EB-91A8-25422E78CC35}"/>
          </ac:graphicFrameMkLst>
        </pc:graphicFrameChg>
        <pc:graphicFrameChg chg="add mod">
          <ac:chgData name="QC" userId="S::qc@tutoroot.com::f9ca0b47-11e9-40fc-a427-3de52c830fe5" providerId="AD" clId="Web-{C57EAECF-19F2-5CB5-E4C7-F8A3D01F2685}" dt="2021-12-02T12:27:57.982" v="14" actId="1076"/>
          <ac:graphicFrameMkLst>
            <pc:docMk/>
            <pc:sldMk cId="1666863274" sldId="274"/>
            <ac:graphicFrameMk id="14" creationId="{9ABC707B-F4D3-43B6-A787-BBD1820C9C5A}"/>
          </ac:graphicFrameMkLst>
        </pc:graphicFrameChg>
        <pc:graphicFrameChg chg="add mod">
          <ac:chgData name="QC" userId="S::qc@tutoroot.com::f9ca0b47-11e9-40fc-a427-3de52c830fe5" providerId="AD" clId="Web-{C57EAECF-19F2-5CB5-E4C7-F8A3D01F2685}" dt="2021-12-02T12:28:07.874" v="16" actId="1076"/>
          <ac:graphicFrameMkLst>
            <pc:docMk/>
            <pc:sldMk cId="1666863274" sldId="274"/>
            <ac:graphicFrameMk id="16" creationId="{04450E4C-010F-4CC9-8EE2-73009D74FC25}"/>
          </ac:graphicFrameMkLst>
        </pc:graphicFrameChg>
      </pc:sldChg>
    </pc:docChg>
  </pc:docChgLst>
  <pc:docChgLst>
    <pc:chgData name="Ramesh Batthini" userId="S::ramesh.batthini@tutoroot.com::51f89ef4-2c4c-4ee2-9ab9-9d68a7272648" providerId="AD" clId="Web-{0E04DD34-69A4-37DF-AC7F-D563FC73DEAB}"/>
    <pc:docChg chg="modSld">
      <pc:chgData name="Ramesh Batthini" userId="S::ramesh.batthini@tutoroot.com::51f89ef4-2c4c-4ee2-9ab9-9d68a7272648" providerId="AD" clId="Web-{0E04DD34-69A4-37DF-AC7F-D563FC73DEAB}" dt="2021-11-18T07:08:38.882" v="3" actId="1076"/>
      <pc:docMkLst>
        <pc:docMk/>
      </pc:docMkLst>
      <pc:sldChg chg="modSp">
        <pc:chgData name="Ramesh Batthini" userId="S::ramesh.batthini@tutoroot.com::51f89ef4-2c4c-4ee2-9ab9-9d68a7272648" providerId="AD" clId="Web-{0E04DD34-69A4-37DF-AC7F-D563FC73DEAB}" dt="2021-11-18T07:08:38.882" v="3" actId="1076"/>
        <pc:sldMkLst>
          <pc:docMk/>
          <pc:sldMk cId="0" sldId="260"/>
        </pc:sldMkLst>
        <pc:spChg chg="mod">
          <ac:chgData name="Ramesh Batthini" userId="S::ramesh.batthini@tutoroot.com::51f89ef4-2c4c-4ee2-9ab9-9d68a7272648" providerId="AD" clId="Web-{0E04DD34-69A4-37DF-AC7F-D563FC73DEAB}" dt="2021-11-18T07:08:38.882" v="3" actId="1076"/>
          <ac:spMkLst>
            <pc:docMk/>
            <pc:sldMk cId="0" sldId="260"/>
            <ac:spMk id="97" creationId="{00000000-0000-0000-0000-000000000000}"/>
          </ac:spMkLst>
        </pc:spChg>
        <pc:picChg chg="mod">
          <ac:chgData name="Ramesh Batthini" userId="S::ramesh.batthini@tutoroot.com::51f89ef4-2c4c-4ee2-9ab9-9d68a7272648" providerId="AD" clId="Web-{0E04DD34-69A4-37DF-AC7F-D563FC73DEAB}" dt="2021-11-18T07:08:37.929" v="2" actId="1076"/>
          <ac:picMkLst>
            <pc:docMk/>
            <pc:sldMk cId="0" sldId="260"/>
            <ac:picMk id="4" creationId="{58F4072F-E718-4DE4-A09E-35F43FB46DB4}"/>
          </ac:picMkLst>
        </pc:picChg>
      </pc:sldChg>
    </pc:docChg>
  </pc:docChgLst>
  <pc:docChgLst>
    <pc:chgData name="Vinay Edukoju" userId="S::vinay.edukoju@tutoroot.com::64444285-c979-4060-a825-391339e365de" providerId="AD" clId="Web-{C5E99940-B20E-3317-2DAB-331ED27F6C9E}"/>
    <pc:docChg chg="modSld">
      <pc:chgData name="Vinay Edukoju" userId="S::vinay.edukoju@tutoroot.com::64444285-c979-4060-a825-391339e365de" providerId="AD" clId="Web-{C5E99940-B20E-3317-2DAB-331ED27F6C9E}" dt="2021-12-02T14:41:16.171" v="109" actId="20577"/>
      <pc:docMkLst>
        <pc:docMk/>
      </pc:docMkLst>
      <pc:sldChg chg="modSp">
        <pc:chgData name="Vinay Edukoju" userId="S::vinay.edukoju@tutoroot.com::64444285-c979-4060-a825-391339e365de" providerId="AD" clId="Web-{C5E99940-B20E-3317-2DAB-331ED27F6C9E}" dt="2021-12-02T14:41:16.171" v="109" actId="20577"/>
        <pc:sldMkLst>
          <pc:docMk/>
          <pc:sldMk cId="0" sldId="264"/>
        </pc:sldMkLst>
        <pc:spChg chg="mod">
          <ac:chgData name="Vinay Edukoju" userId="S::vinay.edukoju@tutoroot.com::64444285-c979-4060-a825-391339e365de" providerId="AD" clId="Web-{C5E99940-B20E-3317-2DAB-331ED27F6C9E}" dt="2021-12-02T14:39:52.154" v="80" actId="20577"/>
          <ac:spMkLst>
            <pc:docMk/>
            <pc:sldMk cId="0" sldId="264"/>
            <ac:spMk id="152" creationId="{00000000-0000-0000-0000-000000000000}"/>
          </ac:spMkLst>
        </pc:spChg>
        <pc:spChg chg="mod">
          <ac:chgData name="Vinay Edukoju" userId="S::vinay.edukoju@tutoroot.com::64444285-c979-4060-a825-391339e365de" providerId="AD" clId="Web-{C5E99940-B20E-3317-2DAB-331ED27F6C9E}" dt="2021-12-02T14:41:16.171" v="109" actId="20577"/>
          <ac:spMkLst>
            <pc:docMk/>
            <pc:sldMk cId="0" sldId="264"/>
            <ac:spMk id="154" creationId="{00000000-0000-0000-0000-000000000000}"/>
          </ac:spMkLst>
        </pc:spChg>
        <pc:spChg chg="mod">
          <ac:chgData name="Vinay Edukoju" userId="S::vinay.edukoju@tutoroot.com::64444285-c979-4060-a825-391339e365de" providerId="AD" clId="Web-{C5E99940-B20E-3317-2DAB-331ED27F6C9E}" dt="2021-12-02T14:40:52.327" v="95" actId="20577"/>
          <ac:spMkLst>
            <pc:docMk/>
            <pc:sldMk cId="0" sldId="264"/>
            <ac:spMk id="158" creationId="{00000000-0000-0000-0000-000000000000}"/>
          </ac:spMkLst>
        </pc:spChg>
        <pc:spChg chg="mod">
          <ac:chgData name="Vinay Edukoju" userId="S::vinay.edukoju@tutoroot.com::64444285-c979-4060-a825-391339e365de" providerId="AD" clId="Web-{C5E99940-B20E-3317-2DAB-331ED27F6C9E}" dt="2021-12-02T14:41:09.702" v="107" actId="20577"/>
          <ac:spMkLst>
            <pc:docMk/>
            <pc:sldMk cId="0" sldId="264"/>
            <ac:spMk id="159" creationId="{00000000-0000-0000-0000-000000000000}"/>
          </ac:spMkLst>
        </pc:spChg>
      </pc:sldChg>
      <pc:sldChg chg="modSp">
        <pc:chgData name="Vinay Edukoju" userId="S::vinay.edukoju@tutoroot.com::64444285-c979-4060-a825-391339e365de" providerId="AD" clId="Web-{C5E99940-B20E-3317-2DAB-331ED27F6C9E}" dt="2021-12-02T13:20:48.409" v="79"/>
        <pc:sldMkLst>
          <pc:docMk/>
          <pc:sldMk cId="1666863274" sldId="274"/>
        </pc:sldMkLst>
        <pc:graphicFrameChg chg="mod modGraphic">
          <ac:chgData name="Vinay Edukoju" userId="S::vinay.edukoju@tutoroot.com::64444285-c979-4060-a825-391339e365de" providerId="AD" clId="Web-{C5E99940-B20E-3317-2DAB-331ED27F6C9E}" dt="2021-12-02T13:20:48.409" v="79"/>
          <ac:graphicFrameMkLst>
            <pc:docMk/>
            <pc:sldMk cId="1666863274" sldId="274"/>
            <ac:graphicFrameMk id="7" creationId="{64350ABE-04D7-45EB-91A8-25422E78CC35}"/>
          </ac:graphicFrameMkLst>
        </pc:graphicFrameChg>
        <pc:graphicFrameChg chg="mod modGraphic">
          <ac:chgData name="Vinay Edukoju" userId="S::vinay.edukoju@tutoroot.com::64444285-c979-4060-a825-391339e365de" providerId="AD" clId="Web-{C5E99940-B20E-3317-2DAB-331ED27F6C9E}" dt="2021-12-02T13:19:52.206" v="71"/>
          <ac:graphicFrameMkLst>
            <pc:docMk/>
            <pc:sldMk cId="1666863274" sldId="274"/>
            <ac:graphicFrameMk id="14" creationId="{9ABC707B-F4D3-43B6-A787-BBD1820C9C5A}"/>
          </ac:graphicFrameMkLst>
        </pc:graphicFrameChg>
        <pc:graphicFrameChg chg="mod modGraphic">
          <ac:chgData name="Vinay Edukoju" userId="S::vinay.edukoju@tutoroot.com::64444285-c979-4060-a825-391339e365de" providerId="AD" clId="Web-{C5E99940-B20E-3317-2DAB-331ED27F6C9E}" dt="2021-12-02T13:20:29.034" v="76" actId="1076"/>
          <ac:graphicFrameMkLst>
            <pc:docMk/>
            <pc:sldMk cId="1666863274" sldId="274"/>
            <ac:graphicFrameMk id="16" creationId="{04450E4C-010F-4CC9-8EE2-73009D74FC25}"/>
          </ac:graphicFrameMkLst>
        </pc:graphicFrameChg>
      </pc:sldChg>
    </pc:docChg>
  </pc:docChgLst>
  <pc:docChgLst>
    <pc:chgData name="Vinay Edukoju" userId="S::vinay.edukoju@tutoroot.com::64444285-c979-4060-a825-391339e365de" providerId="AD" clId="Web-{B2AB3385-D709-048A-6205-2D7512BF6459}"/>
    <pc:docChg chg="addSld delSld modSld">
      <pc:chgData name="Vinay Edukoju" userId="S::vinay.edukoju@tutoroot.com::64444285-c979-4060-a825-391339e365de" providerId="AD" clId="Web-{B2AB3385-D709-048A-6205-2D7512BF6459}" dt="2021-12-03T05:33:51.698" v="202" actId="20577"/>
      <pc:docMkLst>
        <pc:docMk/>
      </pc:docMkLst>
      <pc:sldChg chg="delSp">
        <pc:chgData name="Vinay Edukoju" userId="S::vinay.edukoju@tutoroot.com::64444285-c979-4060-a825-391339e365de" providerId="AD" clId="Web-{B2AB3385-D709-048A-6205-2D7512BF6459}" dt="2021-12-03T05:05:32.370" v="0"/>
        <pc:sldMkLst>
          <pc:docMk/>
          <pc:sldMk cId="0" sldId="256"/>
        </pc:sldMkLst>
        <pc:picChg chg="del">
          <ac:chgData name="Vinay Edukoju" userId="S::vinay.edukoju@tutoroot.com::64444285-c979-4060-a825-391339e365de" providerId="AD" clId="Web-{B2AB3385-D709-048A-6205-2D7512BF6459}" dt="2021-12-03T05:05:32.370" v="0"/>
          <ac:picMkLst>
            <pc:docMk/>
            <pc:sldMk cId="0" sldId="256"/>
            <ac:picMk id="3" creationId="{04220C3C-E0A7-4AD8-B428-ADC7664D7274}"/>
          </ac:picMkLst>
        </pc:picChg>
      </pc:sldChg>
      <pc:sldChg chg="addSp modSp">
        <pc:chgData name="Vinay Edukoju" userId="S::vinay.edukoju@tutoroot.com::64444285-c979-4060-a825-391339e365de" providerId="AD" clId="Web-{B2AB3385-D709-048A-6205-2D7512BF6459}" dt="2021-12-03T05:07:44.123" v="17" actId="20577"/>
        <pc:sldMkLst>
          <pc:docMk/>
          <pc:sldMk cId="0" sldId="257"/>
        </pc:sldMkLst>
        <pc:spChg chg="add mod">
          <ac:chgData name="Vinay Edukoju" userId="S::vinay.edukoju@tutoroot.com::64444285-c979-4060-a825-391339e365de" providerId="AD" clId="Web-{B2AB3385-D709-048A-6205-2D7512BF6459}" dt="2021-12-03T05:06:43.247" v="6" actId="20577"/>
          <ac:spMkLst>
            <pc:docMk/>
            <pc:sldMk cId="0" sldId="257"/>
            <ac:spMk id="16" creationId="{F37246EE-E86B-4476-944C-A7E969EF2C7C}"/>
          </ac:spMkLst>
        </pc:spChg>
        <pc:spChg chg="add mod">
          <ac:chgData name="Vinay Edukoju" userId="S::vinay.edukoju@tutoroot.com::64444285-c979-4060-a825-391339e365de" providerId="AD" clId="Web-{B2AB3385-D709-048A-6205-2D7512BF6459}" dt="2021-12-03T05:07:31.263" v="12" actId="1076"/>
          <ac:spMkLst>
            <pc:docMk/>
            <pc:sldMk cId="0" sldId="257"/>
            <ac:spMk id="17" creationId="{B803CE1F-125E-4407-98BC-AC825D85D9FD}"/>
          </ac:spMkLst>
        </pc:spChg>
        <pc:spChg chg="mod">
          <ac:chgData name="Vinay Edukoju" userId="S::vinay.edukoju@tutoroot.com::64444285-c979-4060-a825-391339e365de" providerId="AD" clId="Web-{B2AB3385-D709-048A-6205-2D7512BF6459}" dt="2021-12-03T05:07:44.123" v="17" actId="20577"/>
          <ac:spMkLst>
            <pc:docMk/>
            <pc:sldMk cId="0" sldId="257"/>
            <ac:spMk id="65" creationId="{00000000-0000-0000-0000-000000000000}"/>
          </ac:spMkLst>
        </pc:spChg>
        <pc:spChg chg="mod">
          <ac:chgData name="Vinay Edukoju" userId="S::vinay.edukoju@tutoroot.com::64444285-c979-4060-a825-391339e365de" providerId="AD" clId="Web-{B2AB3385-D709-048A-6205-2D7512BF6459}" dt="2021-12-03T05:07:26.060" v="10" actId="1076"/>
          <ac:spMkLst>
            <pc:docMk/>
            <pc:sldMk cId="0" sldId="257"/>
            <ac:spMk id="67" creationId="{00000000-0000-0000-0000-000000000000}"/>
          </ac:spMkLst>
        </pc:spChg>
        <pc:spChg chg="mod">
          <ac:chgData name="Vinay Edukoju" userId="S::vinay.edukoju@tutoroot.com::64444285-c979-4060-a825-391339e365de" providerId="AD" clId="Web-{B2AB3385-D709-048A-6205-2D7512BF6459}" dt="2021-12-03T05:07:22.372" v="9" actId="1076"/>
          <ac:spMkLst>
            <pc:docMk/>
            <pc:sldMk cId="0" sldId="257"/>
            <ac:spMk id="69" creationId="{00000000-0000-0000-0000-000000000000}"/>
          </ac:spMkLst>
        </pc:spChg>
        <pc:spChg chg="mod">
          <ac:chgData name="Vinay Edukoju" userId="S::vinay.edukoju@tutoroot.com::64444285-c979-4060-a825-391339e365de" providerId="AD" clId="Web-{B2AB3385-D709-048A-6205-2D7512BF6459}" dt="2021-12-03T05:07:19.654" v="8" actId="1076"/>
          <ac:spMkLst>
            <pc:docMk/>
            <pc:sldMk cId="0" sldId="257"/>
            <ac:spMk id="71" creationId="{00000000-0000-0000-0000-000000000000}"/>
          </ac:spMkLst>
        </pc:spChg>
        <pc:spChg chg="mod">
          <ac:chgData name="Vinay Edukoju" userId="S::vinay.edukoju@tutoroot.com::64444285-c979-4060-a825-391339e365de" providerId="AD" clId="Web-{B2AB3385-D709-048A-6205-2D7512BF6459}" dt="2021-12-03T05:06:51.591" v="7" actId="1076"/>
          <ac:spMkLst>
            <pc:docMk/>
            <pc:sldMk cId="0" sldId="257"/>
            <ac:spMk id="73" creationId="{00000000-0000-0000-0000-000000000000}"/>
          </ac:spMkLst>
        </pc:spChg>
      </pc:sldChg>
      <pc:sldChg chg="modSp">
        <pc:chgData name="Vinay Edukoju" userId="S::vinay.edukoju@tutoroot.com::64444285-c979-4060-a825-391339e365de" providerId="AD" clId="Web-{B2AB3385-D709-048A-6205-2D7512BF6459}" dt="2021-12-03T05:33:51.698" v="202" actId="20577"/>
        <pc:sldMkLst>
          <pc:docMk/>
          <pc:sldMk cId="0" sldId="265"/>
        </pc:sldMkLst>
        <pc:spChg chg="mod">
          <ac:chgData name="Vinay Edukoju" userId="S::vinay.edukoju@tutoroot.com::64444285-c979-4060-a825-391339e365de" providerId="AD" clId="Web-{B2AB3385-D709-048A-6205-2D7512BF6459}" dt="2021-12-03T05:33:51.698" v="202" actId="20577"/>
          <ac:spMkLst>
            <pc:docMk/>
            <pc:sldMk cId="0" sldId="265"/>
            <ac:spMk id="3" creationId="{00000000-0000-0000-0000-000000000000}"/>
          </ac:spMkLst>
        </pc:spChg>
      </pc:sldChg>
      <pc:sldChg chg="addSp modSp">
        <pc:chgData name="Vinay Edukoju" userId="S::vinay.edukoju@tutoroot.com::64444285-c979-4060-a825-391339e365de" providerId="AD" clId="Web-{B2AB3385-D709-048A-6205-2D7512BF6459}" dt="2021-12-03T05:13:46.067" v="87" actId="1076"/>
        <pc:sldMkLst>
          <pc:docMk/>
          <pc:sldMk cId="1666863274" sldId="274"/>
        </pc:sldMkLst>
        <pc:spChg chg="mod">
          <ac:chgData name="Vinay Edukoju" userId="S::vinay.edukoju@tutoroot.com::64444285-c979-4060-a825-391339e365de" providerId="AD" clId="Web-{B2AB3385-D709-048A-6205-2D7512BF6459}" dt="2021-12-03T05:08:31.436" v="24" actId="1076"/>
          <ac:spMkLst>
            <pc:docMk/>
            <pc:sldMk cId="1666863274" sldId="274"/>
            <ac:spMk id="5" creationId="{35209C55-A58C-4220-BAA0-8275B6A1EF66}"/>
          </ac:spMkLst>
        </pc:spChg>
        <pc:spChg chg="mod">
          <ac:chgData name="Vinay Edukoju" userId="S::vinay.edukoju@tutoroot.com::64444285-c979-4060-a825-391339e365de" providerId="AD" clId="Web-{B2AB3385-D709-048A-6205-2D7512BF6459}" dt="2021-12-03T05:13:24.098" v="82" actId="1076"/>
          <ac:spMkLst>
            <pc:docMk/>
            <pc:sldMk cId="1666863274" sldId="274"/>
            <ac:spMk id="8" creationId="{1EB0BC0A-D1EF-4FD2-9596-BC73F54EB374}"/>
          </ac:spMkLst>
        </pc:spChg>
        <pc:spChg chg="mod">
          <ac:chgData name="Vinay Edukoju" userId="S::vinay.edukoju@tutoroot.com::64444285-c979-4060-a825-391339e365de" providerId="AD" clId="Web-{B2AB3385-D709-048A-6205-2D7512BF6459}" dt="2021-12-03T05:13:31.113" v="84" actId="1076"/>
          <ac:spMkLst>
            <pc:docMk/>
            <pc:sldMk cId="1666863274" sldId="274"/>
            <ac:spMk id="11" creationId="{FCE8B3A3-D49E-4C8C-94F6-55A54CA260B6}"/>
          </ac:spMkLst>
        </pc:spChg>
        <pc:spChg chg="mod">
          <ac:chgData name="Vinay Edukoju" userId="S::vinay.edukoju@tutoroot.com::64444285-c979-4060-a825-391339e365de" providerId="AD" clId="Web-{B2AB3385-D709-048A-6205-2D7512BF6459}" dt="2021-12-03T05:13:38.363" v="85" actId="1076"/>
          <ac:spMkLst>
            <pc:docMk/>
            <pc:sldMk cId="1666863274" sldId="274"/>
            <ac:spMk id="12" creationId="{26B30218-5E57-42FF-982D-C860853334C3}"/>
          </ac:spMkLst>
        </pc:spChg>
        <pc:spChg chg="mod">
          <ac:chgData name="Vinay Edukoju" userId="S::vinay.edukoju@tutoroot.com::64444285-c979-4060-a825-391339e365de" providerId="AD" clId="Web-{B2AB3385-D709-048A-6205-2D7512BF6459}" dt="2021-12-03T05:13:40.363" v="86" actId="1076"/>
          <ac:spMkLst>
            <pc:docMk/>
            <pc:sldMk cId="1666863274" sldId="274"/>
            <ac:spMk id="13" creationId="{83C0CA13-B905-477A-BD5F-9C3B069B6A12}"/>
          </ac:spMkLst>
        </pc:spChg>
        <pc:spChg chg="add mod">
          <ac:chgData name="Vinay Edukoju" userId="S::vinay.edukoju@tutoroot.com::64444285-c979-4060-a825-391339e365de" providerId="AD" clId="Web-{B2AB3385-D709-048A-6205-2D7512BF6459}" dt="2021-12-03T05:13:46.067" v="87" actId="1076"/>
          <ac:spMkLst>
            <pc:docMk/>
            <pc:sldMk cId="1666863274" sldId="274"/>
            <ac:spMk id="15" creationId="{1D3608A0-F706-4882-9DD4-D762463C563A}"/>
          </ac:spMkLst>
        </pc:spChg>
        <pc:graphicFrameChg chg="mod">
          <ac:chgData name="Vinay Edukoju" userId="S::vinay.edukoju@tutoroot.com::64444285-c979-4060-a825-391339e365de" providerId="AD" clId="Web-{B2AB3385-D709-048A-6205-2D7512BF6459}" dt="2021-12-03T05:10:52.454" v="36" actId="1076"/>
          <ac:graphicFrameMkLst>
            <pc:docMk/>
            <pc:sldMk cId="1666863274" sldId="274"/>
            <ac:graphicFrameMk id="7" creationId="{64350ABE-04D7-45EB-91A8-25422E78CC35}"/>
          </ac:graphicFrameMkLst>
        </pc:graphicFrameChg>
        <pc:graphicFrameChg chg="mod">
          <ac:chgData name="Vinay Edukoju" userId="S::vinay.edukoju@tutoroot.com::64444285-c979-4060-a825-391339e365de" providerId="AD" clId="Web-{B2AB3385-D709-048A-6205-2D7512BF6459}" dt="2021-12-03T05:10:28.907" v="34" actId="1076"/>
          <ac:graphicFrameMkLst>
            <pc:docMk/>
            <pc:sldMk cId="1666863274" sldId="274"/>
            <ac:graphicFrameMk id="14" creationId="{9ABC707B-F4D3-43B6-A787-BBD1820C9C5A}"/>
          </ac:graphicFrameMkLst>
        </pc:graphicFrameChg>
        <pc:graphicFrameChg chg="mod">
          <ac:chgData name="Vinay Edukoju" userId="S::vinay.edukoju@tutoroot.com::64444285-c979-4060-a825-391339e365de" providerId="AD" clId="Web-{B2AB3385-D709-048A-6205-2D7512BF6459}" dt="2021-12-03T05:10:33.220" v="35" actId="1076"/>
          <ac:graphicFrameMkLst>
            <pc:docMk/>
            <pc:sldMk cId="1666863274" sldId="274"/>
            <ac:graphicFrameMk id="16" creationId="{04450E4C-010F-4CC9-8EE2-73009D74FC25}"/>
          </ac:graphicFrameMkLst>
        </pc:graphicFrameChg>
      </pc:sldChg>
      <pc:sldChg chg="new del">
        <pc:chgData name="Vinay Edukoju" userId="S::vinay.edukoju@tutoroot.com::64444285-c979-4060-a825-391339e365de" providerId="AD" clId="Web-{B2AB3385-D709-048A-6205-2D7512BF6459}" dt="2021-12-03T05:05:52.621" v="2"/>
        <pc:sldMkLst>
          <pc:docMk/>
          <pc:sldMk cId="1417344833" sldId="275"/>
        </pc:sldMkLst>
      </pc:sldChg>
    </pc:docChg>
  </pc:docChgLst>
  <pc:docChgLst>
    <pc:chgData name="QC" userId="S::qc@tutoroot.com::f9ca0b47-11e9-40fc-a427-3de52c830fe5" providerId="AD" clId="Web-{00FE52BC-707B-4A4D-9E7C-90E4F878D48C}"/>
    <pc:docChg chg="delSld modSld">
      <pc:chgData name="QC" userId="S::qc@tutoroot.com::f9ca0b47-11e9-40fc-a427-3de52c830fe5" providerId="AD" clId="Web-{00FE52BC-707B-4A4D-9E7C-90E4F878D48C}" dt="2021-10-15T04:00:14.174" v="562" actId="20577"/>
      <pc:docMkLst>
        <pc:docMk/>
      </pc:docMkLst>
      <pc:sldChg chg="modSp">
        <pc:chgData name="QC" userId="S::qc@tutoroot.com::f9ca0b47-11e9-40fc-a427-3de52c830fe5" providerId="AD" clId="Web-{00FE52BC-707B-4A4D-9E7C-90E4F878D48C}" dt="2021-10-15T03:22:21.350" v="11" actId="14100"/>
        <pc:sldMkLst>
          <pc:docMk/>
          <pc:sldMk cId="0" sldId="259"/>
        </pc:sldMkLst>
        <pc:spChg chg="mod">
          <ac:chgData name="QC" userId="S::qc@tutoroot.com::f9ca0b47-11e9-40fc-a427-3de52c830fe5" providerId="AD" clId="Web-{00FE52BC-707B-4A4D-9E7C-90E4F878D48C}" dt="2021-10-15T03:22:07.940" v="8" actId="20577"/>
          <ac:spMkLst>
            <pc:docMk/>
            <pc:sldMk cId="0" sldId="259"/>
            <ac:spMk id="89" creationId="{00000000-0000-0000-0000-000000000000}"/>
          </ac:spMkLst>
        </pc:spChg>
        <pc:picChg chg="mod">
          <ac:chgData name="QC" userId="S::qc@tutoroot.com::f9ca0b47-11e9-40fc-a427-3de52c830fe5" providerId="AD" clId="Web-{00FE52BC-707B-4A4D-9E7C-90E4F878D48C}" dt="2021-10-15T03:22:21.350" v="11" actId="14100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QC" userId="S::qc@tutoroot.com::f9ca0b47-11e9-40fc-a427-3de52c830fe5" providerId="AD" clId="Web-{00FE52BC-707B-4A4D-9E7C-90E4F878D48C}" dt="2021-10-15T03:23:10.477" v="20" actId="20577"/>
        <pc:sldMkLst>
          <pc:docMk/>
          <pc:sldMk cId="0" sldId="260"/>
        </pc:sldMkLst>
        <pc:spChg chg="mod">
          <ac:chgData name="QC" userId="S::qc@tutoroot.com::f9ca0b47-11e9-40fc-a427-3de52c830fe5" providerId="AD" clId="Web-{00FE52BC-707B-4A4D-9E7C-90E4F878D48C}" dt="2021-10-15T03:23:03.336" v="17" actId="20577"/>
          <ac:spMkLst>
            <pc:docMk/>
            <pc:sldMk cId="0" sldId="260"/>
            <ac:spMk id="97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3:06.180" v="18" actId="20577"/>
          <ac:spMkLst>
            <pc:docMk/>
            <pc:sldMk cId="0" sldId="260"/>
            <ac:spMk id="99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3:10.477" v="20" actId="20577"/>
          <ac:spMkLst>
            <pc:docMk/>
            <pc:sldMk cId="0" sldId="260"/>
            <ac:spMk id="101" creationId="{00000000-0000-0000-0000-000000000000}"/>
          </ac:spMkLst>
        </pc:spChg>
        <pc:picChg chg="mod">
          <ac:chgData name="QC" userId="S::qc@tutoroot.com::f9ca0b47-11e9-40fc-a427-3de52c830fe5" providerId="AD" clId="Web-{00FE52BC-707B-4A4D-9E7C-90E4F878D48C}" dt="2021-10-15T03:22:44.820" v="14" actId="1076"/>
          <ac:picMkLst>
            <pc:docMk/>
            <pc:sldMk cId="0" sldId="260"/>
            <ac:picMk id="3" creationId="{00000000-0000-0000-0000-000000000000}"/>
          </ac:picMkLst>
        </pc:picChg>
        <pc:picChg chg="mod">
          <ac:chgData name="QC" userId="S::qc@tutoroot.com::f9ca0b47-11e9-40fc-a427-3de52c830fe5" providerId="AD" clId="Web-{00FE52BC-707B-4A4D-9E7C-90E4F878D48C}" dt="2021-10-15T03:22:36.554" v="13" actId="14100"/>
          <ac:picMkLst>
            <pc:docMk/>
            <pc:sldMk cId="0" sldId="260"/>
            <ac:picMk id="4" creationId="{00000000-0000-0000-0000-000000000000}"/>
          </ac:picMkLst>
        </pc:picChg>
      </pc:sldChg>
      <pc:sldChg chg="addSp modSp">
        <pc:chgData name="QC" userId="S::qc@tutoroot.com::f9ca0b47-11e9-40fc-a427-3de52c830fe5" providerId="AD" clId="Web-{00FE52BC-707B-4A4D-9E7C-90E4F878D48C}" dt="2021-10-15T03:29:04.352" v="66" actId="14100"/>
        <pc:sldMkLst>
          <pc:docMk/>
          <pc:sldMk cId="0" sldId="261"/>
        </pc:sldMkLst>
        <pc:spChg chg="add mod">
          <ac:chgData name="QC" userId="S::qc@tutoroot.com::f9ca0b47-11e9-40fc-a427-3de52c830fe5" providerId="AD" clId="Web-{00FE52BC-707B-4A4D-9E7C-90E4F878D48C}" dt="2021-10-15T03:29:04.352" v="66" actId="14100"/>
          <ac:spMkLst>
            <pc:docMk/>
            <pc:sldMk cId="0" sldId="261"/>
            <ac:spMk id="2" creationId="{2B2D39F8-438D-4F66-977F-B992ABD73492}"/>
          </ac:spMkLst>
        </pc:spChg>
        <pc:spChg chg="add mod">
          <ac:chgData name="QC" userId="S::qc@tutoroot.com::f9ca0b47-11e9-40fc-a427-3de52c830fe5" providerId="AD" clId="Web-{00FE52BC-707B-4A4D-9E7C-90E4F878D48C}" dt="2021-10-15T03:27:02.644" v="54"/>
          <ac:spMkLst>
            <pc:docMk/>
            <pc:sldMk cId="0" sldId="261"/>
            <ac:spMk id="15" creationId="{8B291ADE-5CF8-4149-AC67-18F10F474D40}"/>
          </ac:spMkLst>
        </pc:spChg>
        <pc:spChg chg="add mod">
          <ac:chgData name="QC" userId="S::qc@tutoroot.com::f9ca0b47-11e9-40fc-a427-3de52c830fe5" providerId="AD" clId="Web-{00FE52BC-707B-4A4D-9E7C-90E4F878D48C}" dt="2021-10-15T03:28:13.225" v="61" actId="1076"/>
          <ac:spMkLst>
            <pc:docMk/>
            <pc:sldMk cId="0" sldId="261"/>
            <ac:spMk id="16" creationId="{228BDC9B-4194-498C-BBC3-C9D6DF920ECB}"/>
          </ac:spMkLst>
        </pc:spChg>
        <pc:spChg chg="mod">
          <ac:chgData name="QC" userId="S::qc@tutoroot.com::f9ca0b47-11e9-40fc-a427-3de52c830fe5" providerId="AD" clId="Web-{00FE52BC-707B-4A4D-9E7C-90E4F878D48C}" dt="2021-10-15T03:27:02.644" v="54"/>
          <ac:spMkLst>
            <pc:docMk/>
            <pc:sldMk cId="0" sldId="261"/>
            <ac:spMk id="109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7:39.505" v="56" actId="1076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7:02.644" v="54"/>
          <ac:spMkLst>
            <pc:docMk/>
            <pc:sldMk cId="0" sldId="261"/>
            <ac:spMk id="111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7:54.521" v="57" actId="1076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7:02.644" v="54"/>
          <ac:spMkLst>
            <pc:docMk/>
            <pc:sldMk cId="0" sldId="261"/>
            <ac:spMk id="113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7:57.490" v="58" actId="1076"/>
          <ac:spMkLst>
            <pc:docMk/>
            <pc:sldMk cId="0" sldId="261"/>
            <ac:spMk id="114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7:02.644" v="54"/>
          <ac:spMkLst>
            <pc:docMk/>
            <pc:sldMk cId="0" sldId="261"/>
            <ac:spMk id="115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8:02.771" v="59" actId="1076"/>
          <ac:spMkLst>
            <pc:docMk/>
            <pc:sldMk cId="0" sldId="261"/>
            <ac:spMk id="116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7:02.644" v="54"/>
          <ac:spMkLst>
            <pc:docMk/>
            <pc:sldMk cId="0" sldId="261"/>
            <ac:spMk id="117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28:07.897" v="60" actId="1076"/>
          <ac:spMkLst>
            <pc:docMk/>
            <pc:sldMk cId="0" sldId="261"/>
            <ac:spMk id="118" creationId="{00000000-0000-0000-0000-000000000000}"/>
          </ac:spMkLst>
        </pc:spChg>
        <pc:picChg chg="mod">
          <ac:chgData name="QC" userId="S::qc@tutoroot.com::f9ca0b47-11e9-40fc-a427-3de52c830fe5" providerId="AD" clId="Web-{00FE52BC-707B-4A4D-9E7C-90E4F878D48C}" dt="2021-10-15T03:25:30.311" v="53" actId="14100"/>
          <ac:picMkLst>
            <pc:docMk/>
            <pc:sldMk cId="0" sldId="261"/>
            <ac:picMk id="106" creationId="{00000000-0000-0000-0000-000000000000}"/>
          </ac:picMkLst>
        </pc:picChg>
      </pc:sldChg>
      <pc:sldChg chg="del">
        <pc:chgData name="QC" userId="S::qc@tutoroot.com::f9ca0b47-11e9-40fc-a427-3de52c830fe5" providerId="AD" clId="Web-{00FE52BC-707B-4A4D-9E7C-90E4F878D48C}" dt="2021-10-15T03:29:10.743" v="67"/>
        <pc:sldMkLst>
          <pc:docMk/>
          <pc:sldMk cId="0" sldId="262"/>
        </pc:sldMkLst>
      </pc:sldChg>
      <pc:sldChg chg="addSp modSp">
        <pc:chgData name="QC" userId="S::qc@tutoroot.com::f9ca0b47-11e9-40fc-a427-3de52c830fe5" providerId="AD" clId="Web-{00FE52BC-707B-4A4D-9E7C-90E4F878D48C}" dt="2021-10-15T03:58:43.648" v="542" actId="1076"/>
        <pc:sldMkLst>
          <pc:docMk/>
          <pc:sldMk cId="0" sldId="265"/>
        </pc:sldMkLst>
        <pc:spChg chg="mod">
          <ac:chgData name="QC" userId="S::qc@tutoroot.com::f9ca0b47-11e9-40fc-a427-3de52c830fe5" providerId="AD" clId="Web-{00FE52BC-707B-4A4D-9E7C-90E4F878D48C}" dt="2021-10-15T03:56:27.095" v="529" actId="14100"/>
          <ac:spMkLst>
            <pc:docMk/>
            <pc:sldMk cId="0" sldId="265"/>
            <ac:spMk id="3" creationId="{00000000-0000-0000-0000-000000000000}"/>
          </ac:spMkLst>
        </pc:spChg>
        <pc:spChg chg="mod">
          <ac:chgData name="QC" userId="S::qc@tutoroot.com::f9ca0b47-11e9-40fc-a427-3de52c830fe5" providerId="AD" clId="Web-{00FE52BC-707B-4A4D-9E7C-90E4F878D48C}" dt="2021-10-15T03:58:43.648" v="542" actId="1076"/>
          <ac:spMkLst>
            <pc:docMk/>
            <pc:sldMk cId="0" sldId="265"/>
            <ac:spMk id="166" creationId="{00000000-0000-0000-0000-000000000000}"/>
          </ac:spMkLst>
        </pc:spChg>
        <pc:picChg chg="add mod ord modCrop">
          <ac:chgData name="QC" userId="S::qc@tutoroot.com::f9ca0b47-11e9-40fc-a427-3de52c830fe5" providerId="AD" clId="Web-{00FE52BC-707B-4A4D-9E7C-90E4F878D48C}" dt="2021-10-15T03:58:16.709" v="537" actId="14100"/>
          <ac:picMkLst>
            <pc:docMk/>
            <pc:sldMk cId="0" sldId="265"/>
            <ac:picMk id="4" creationId="{76C411A6-FF1B-4B0F-8A90-7E86D2B88B57}"/>
          </ac:picMkLst>
        </pc:picChg>
      </pc:sldChg>
      <pc:sldChg chg="modSp del">
        <pc:chgData name="QC" userId="S::qc@tutoroot.com::f9ca0b47-11e9-40fc-a427-3de52c830fe5" providerId="AD" clId="Web-{00FE52BC-707B-4A4D-9E7C-90E4F878D48C}" dt="2021-10-15T03:40:19.194" v="227"/>
        <pc:sldMkLst>
          <pc:docMk/>
          <pc:sldMk cId="683656967" sldId="268"/>
        </pc:sldMkLst>
        <pc:spChg chg="mod">
          <ac:chgData name="QC" userId="S::qc@tutoroot.com::f9ca0b47-11e9-40fc-a427-3de52c830fe5" providerId="AD" clId="Web-{00FE52BC-707B-4A4D-9E7C-90E4F878D48C}" dt="2021-10-15T03:31:19.374" v="104" actId="20577"/>
          <ac:spMkLst>
            <pc:docMk/>
            <pc:sldMk cId="683656967" sldId="268"/>
            <ac:spMk id="3" creationId="{00000000-0000-0000-0000-000000000000}"/>
          </ac:spMkLst>
        </pc:spChg>
      </pc:sldChg>
      <pc:sldChg chg="addSp delSp modSp">
        <pc:chgData name="QC" userId="S::qc@tutoroot.com::f9ca0b47-11e9-40fc-a427-3de52c830fe5" providerId="AD" clId="Web-{00FE52BC-707B-4A4D-9E7C-90E4F878D48C}" dt="2021-10-15T03:59:04.164" v="545"/>
        <pc:sldMkLst>
          <pc:docMk/>
          <pc:sldMk cId="3119588717" sldId="269"/>
        </pc:sldMkLst>
        <pc:spChg chg="mod">
          <ac:chgData name="QC" userId="S::qc@tutoroot.com::f9ca0b47-11e9-40fc-a427-3de52c830fe5" providerId="AD" clId="Web-{00FE52BC-707B-4A4D-9E7C-90E4F878D48C}" dt="2021-10-15T03:58:54.930" v="544" actId="14100"/>
          <ac:spMkLst>
            <pc:docMk/>
            <pc:sldMk cId="3119588717" sldId="269"/>
            <ac:spMk id="3" creationId="{00000000-0000-0000-0000-000000000000}"/>
          </ac:spMkLst>
        </pc:spChg>
        <pc:spChg chg="add">
          <ac:chgData name="QC" userId="S::qc@tutoroot.com::f9ca0b47-11e9-40fc-a427-3de52c830fe5" providerId="AD" clId="Web-{00FE52BC-707B-4A4D-9E7C-90E4F878D48C}" dt="2021-10-15T03:40:23.757" v="229"/>
          <ac:spMkLst>
            <pc:docMk/>
            <pc:sldMk cId="3119588717" sldId="269"/>
            <ac:spMk id="4" creationId="{910FA304-2C3F-4D2A-B492-32A129D4C8CA}"/>
          </ac:spMkLst>
        </pc:spChg>
        <pc:spChg chg="del">
          <ac:chgData name="QC" userId="S::qc@tutoroot.com::f9ca0b47-11e9-40fc-a427-3de52c830fe5" providerId="AD" clId="Web-{00FE52BC-707B-4A4D-9E7C-90E4F878D48C}" dt="2021-10-15T03:40:22.850" v="228"/>
          <ac:spMkLst>
            <pc:docMk/>
            <pc:sldMk cId="3119588717" sldId="269"/>
            <ac:spMk id="166" creationId="{00000000-0000-0000-0000-000000000000}"/>
          </ac:spMkLst>
        </pc:spChg>
        <pc:picChg chg="add">
          <ac:chgData name="QC" userId="S::qc@tutoroot.com::f9ca0b47-11e9-40fc-a427-3de52c830fe5" providerId="AD" clId="Web-{00FE52BC-707B-4A4D-9E7C-90E4F878D48C}" dt="2021-10-15T03:59:04.164" v="545"/>
          <ac:picMkLst>
            <pc:docMk/>
            <pc:sldMk cId="3119588717" sldId="269"/>
            <ac:picMk id="5" creationId="{C84F5DD7-5049-47DD-BADD-90C99589457A}"/>
          </ac:picMkLst>
        </pc:picChg>
      </pc:sldChg>
      <pc:sldChg chg="del">
        <pc:chgData name="QC" userId="S::qc@tutoroot.com::f9ca0b47-11e9-40fc-a427-3de52c830fe5" providerId="AD" clId="Web-{00FE52BC-707B-4A4D-9E7C-90E4F878D48C}" dt="2021-10-15T03:45:15.035" v="265"/>
        <pc:sldMkLst>
          <pc:docMk/>
          <pc:sldMk cId="3395958119" sldId="271"/>
        </pc:sldMkLst>
      </pc:sldChg>
      <pc:sldChg chg="del">
        <pc:chgData name="QC" userId="S::qc@tutoroot.com::f9ca0b47-11e9-40fc-a427-3de52c830fe5" providerId="AD" clId="Web-{00FE52BC-707B-4A4D-9E7C-90E4F878D48C}" dt="2021-10-15T03:50:22.736" v="392"/>
        <pc:sldMkLst>
          <pc:docMk/>
          <pc:sldMk cId="728277764" sldId="272"/>
        </pc:sldMkLst>
      </pc:sldChg>
      <pc:sldChg chg="addSp delSp modSp">
        <pc:chgData name="QC" userId="S::qc@tutoroot.com::f9ca0b47-11e9-40fc-a427-3de52c830fe5" providerId="AD" clId="Web-{00FE52BC-707B-4A4D-9E7C-90E4F878D48C}" dt="2021-10-15T04:00:14.174" v="562" actId="20577"/>
        <pc:sldMkLst>
          <pc:docMk/>
          <pc:sldMk cId="56664478" sldId="273"/>
        </pc:sldMkLst>
        <pc:spChg chg="mod">
          <ac:chgData name="QC" userId="S::qc@tutoroot.com::f9ca0b47-11e9-40fc-a427-3de52c830fe5" providerId="AD" clId="Web-{00FE52BC-707B-4A4D-9E7C-90E4F878D48C}" dt="2021-10-15T04:00:14.174" v="562" actId="20577"/>
          <ac:spMkLst>
            <pc:docMk/>
            <pc:sldMk cId="56664478" sldId="273"/>
            <ac:spMk id="3" creationId="{00000000-0000-0000-0000-000000000000}"/>
          </ac:spMkLst>
        </pc:spChg>
        <pc:spChg chg="add">
          <ac:chgData name="QC" userId="S::qc@tutoroot.com::f9ca0b47-11e9-40fc-a427-3de52c830fe5" providerId="AD" clId="Web-{00FE52BC-707B-4A4D-9E7C-90E4F878D48C}" dt="2021-10-15T03:59:31.416" v="549"/>
          <ac:spMkLst>
            <pc:docMk/>
            <pc:sldMk cId="56664478" sldId="273"/>
            <ac:spMk id="5" creationId="{6BBBAEB6-84EF-4F6A-B76C-57379F3299F3}"/>
          </ac:spMkLst>
        </pc:spChg>
        <pc:spChg chg="del">
          <ac:chgData name="QC" userId="S::qc@tutoroot.com::f9ca0b47-11e9-40fc-a427-3de52c830fe5" providerId="AD" clId="Web-{00FE52BC-707B-4A4D-9E7C-90E4F878D48C}" dt="2021-10-15T03:59:30.384" v="548"/>
          <ac:spMkLst>
            <pc:docMk/>
            <pc:sldMk cId="56664478" sldId="273"/>
            <ac:spMk id="166" creationId="{00000000-0000-0000-0000-000000000000}"/>
          </ac:spMkLst>
        </pc:spChg>
        <pc:picChg chg="add">
          <ac:chgData name="QC" userId="S::qc@tutoroot.com::f9ca0b47-11e9-40fc-a427-3de52c830fe5" providerId="AD" clId="Web-{00FE52BC-707B-4A4D-9E7C-90E4F878D48C}" dt="2021-10-15T03:59:16.634" v="547"/>
          <ac:picMkLst>
            <pc:docMk/>
            <pc:sldMk cId="56664478" sldId="273"/>
            <ac:picMk id="4" creationId="{86F8CE40-2BDC-421C-9793-5CFC5510FB53}"/>
          </ac:picMkLst>
        </pc:picChg>
      </pc:sldChg>
    </pc:docChg>
  </pc:docChgLst>
  <pc:docChgLst>
    <pc:chgData name="QC" userId="S::qc@tutoroot.com::f9ca0b47-11e9-40fc-a427-3de52c830fe5" providerId="AD" clId="Web-{65505FF8-C634-5786-DABE-153EA28CC538}"/>
    <pc:docChg chg="modSld">
      <pc:chgData name="QC" userId="S::qc@tutoroot.com::f9ca0b47-11e9-40fc-a427-3de52c830fe5" providerId="AD" clId="Web-{65505FF8-C634-5786-DABE-153EA28CC538}" dt="2021-12-02T12:02:40.988" v="120" actId="20577"/>
      <pc:docMkLst>
        <pc:docMk/>
      </pc:docMkLst>
      <pc:sldChg chg="addSp modSp">
        <pc:chgData name="QC" userId="S::qc@tutoroot.com::f9ca0b47-11e9-40fc-a427-3de52c830fe5" providerId="AD" clId="Web-{65505FF8-C634-5786-DABE-153EA28CC538}" dt="2021-12-02T12:02:40.988" v="120" actId="20577"/>
        <pc:sldMkLst>
          <pc:docMk/>
          <pc:sldMk cId="0" sldId="256"/>
        </pc:sldMkLst>
        <pc:spChg chg="add mod">
          <ac:chgData name="QC" userId="S::qc@tutoroot.com::f9ca0b47-11e9-40fc-a427-3de52c830fe5" providerId="AD" clId="Web-{65505FF8-C634-5786-DABE-153EA28CC538}" dt="2021-12-02T11:53:43.170" v="27"/>
          <ac:spMkLst>
            <pc:docMk/>
            <pc:sldMk cId="0" sldId="256"/>
            <ac:spMk id="2" creationId="{B553DF99-795F-4E0B-A894-19BC1CE2DEB0}"/>
          </ac:spMkLst>
        </pc:spChg>
        <pc:spChg chg="mod">
          <ac:chgData name="QC" userId="S::qc@tutoroot.com::f9ca0b47-11e9-40fc-a427-3de52c830fe5" providerId="AD" clId="Web-{65505FF8-C634-5786-DABE-153EA28CC538}" dt="2021-12-02T12:02:40.988" v="120" actId="20577"/>
          <ac:spMkLst>
            <pc:docMk/>
            <pc:sldMk cId="0" sldId="256"/>
            <ac:spMk id="55" creationId="{00000000-0000-0000-0000-000000000000}"/>
          </ac:spMkLst>
        </pc:spChg>
        <pc:picChg chg="mod">
          <ac:chgData name="QC" userId="S::qc@tutoroot.com::f9ca0b47-11e9-40fc-a427-3de52c830fe5" providerId="AD" clId="Web-{65505FF8-C634-5786-DABE-153EA28CC538}" dt="2021-12-02T11:52:44.182" v="1" actId="1076"/>
          <ac:picMkLst>
            <pc:docMk/>
            <pc:sldMk cId="0" sldId="256"/>
            <ac:picMk id="54" creationId="{00000000-0000-0000-0000-000000000000}"/>
          </ac:picMkLst>
        </pc:picChg>
      </pc:sldChg>
      <pc:sldChg chg="modSp">
        <pc:chgData name="QC" userId="S::qc@tutoroot.com::f9ca0b47-11e9-40fc-a427-3de52c830fe5" providerId="AD" clId="Web-{65505FF8-C634-5786-DABE-153EA28CC538}" dt="2021-12-02T11:56:43.073" v="31" actId="14100"/>
        <pc:sldMkLst>
          <pc:docMk/>
          <pc:sldMk cId="0" sldId="259"/>
        </pc:sldMkLst>
        <pc:spChg chg="mod">
          <ac:chgData name="QC" userId="S::qc@tutoroot.com::f9ca0b47-11e9-40fc-a427-3de52c830fe5" providerId="AD" clId="Web-{65505FF8-C634-5786-DABE-153EA28CC538}" dt="2021-12-02T11:56:43.073" v="31" actId="14100"/>
          <ac:spMkLst>
            <pc:docMk/>
            <pc:sldMk cId="0" sldId="259"/>
            <ac:spMk id="89" creationId="{00000000-0000-0000-0000-000000000000}"/>
          </ac:spMkLst>
        </pc:spChg>
      </pc:sldChg>
      <pc:sldChg chg="addSp delSp modSp">
        <pc:chgData name="QC" userId="S::qc@tutoroot.com::f9ca0b47-11e9-40fc-a427-3de52c830fe5" providerId="AD" clId="Web-{65505FF8-C634-5786-DABE-153EA28CC538}" dt="2021-12-02T12:01:05.997" v="117" actId="20577"/>
        <pc:sldMkLst>
          <pc:docMk/>
          <pc:sldMk cId="1666863274" sldId="274"/>
        </pc:sldMkLst>
        <pc:spChg chg="mod">
          <ac:chgData name="QC" userId="S::qc@tutoroot.com::f9ca0b47-11e9-40fc-a427-3de52c830fe5" providerId="AD" clId="Web-{65505FF8-C634-5786-DABE-153EA28CC538}" dt="2021-12-02T11:59:19.740" v="88" actId="1076"/>
          <ac:spMkLst>
            <pc:docMk/>
            <pc:sldMk cId="1666863274" sldId="274"/>
            <ac:spMk id="2" creationId="{84C194F2-59A0-4411-901A-1A77441E8128}"/>
          </ac:spMkLst>
        </pc:spChg>
        <pc:spChg chg="del">
          <ac:chgData name="QC" userId="S::qc@tutoroot.com::f9ca0b47-11e9-40fc-a427-3de52c830fe5" providerId="AD" clId="Web-{65505FF8-C634-5786-DABE-153EA28CC538}" dt="2021-12-02T11:56:29.103" v="30"/>
          <ac:spMkLst>
            <pc:docMk/>
            <pc:sldMk cId="1666863274" sldId="274"/>
            <ac:spMk id="3" creationId="{78AEAE64-52C4-4598-9781-B3CF1F825CD0}"/>
          </ac:spMkLst>
        </pc:spChg>
        <pc:spChg chg="add mod">
          <ac:chgData name="QC" userId="S::qc@tutoroot.com::f9ca0b47-11e9-40fc-a427-3de52c830fe5" providerId="AD" clId="Web-{65505FF8-C634-5786-DABE-153EA28CC538}" dt="2021-12-02T11:59:23.896" v="89" actId="1076"/>
          <ac:spMkLst>
            <pc:docMk/>
            <pc:sldMk cId="1666863274" sldId="274"/>
            <ac:spMk id="5" creationId="{35209C55-A58C-4220-BAA0-8275B6A1EF66}"/>
          </ac:spMkLst>
        </pc:spChg>
        <pc:spChg chg="add del mod">
          <ac:chgData name="QC" userId="S::qc@tutoroot.com::f9ca0b47-11e9-40fc-a427-3de52c830fe5" providerId="AD" clId="Web-{65505FF8-C634-5786-DABE-153EA28CC538}" dt="2021-12-02T11:58:25.674" v="83"/>
          <ac:spMkLst>
            <pc:docMk/>
            <pc:sldMk cId="1666863274" sldId="274"/>
            <ac:spMk id="6" creationId="{42CAFF25-EF2E-40EC-A919-776BC2538B46}"/>
          </ac:spMkLst>
        </pc:spChg>
        <pc:spChg chg="add mod">
          <ac:chgData name="QC" userId="S::qc@tutoroot.com::f9ca0b47-11e9-40fc-a427-3de52c830fe5" providerId="AD" clId="Web-{65505FF8-C634-5786-DABE-153EA28CC538}" dt="2021-12-02T11:59:41.773" v="94" actId="14100"/>
          <ac:spMkLst>
            <pc:docMk/>
            <pc:sldMk cId="1666863274" sldId="274"/>
            <ac:spMk id="8" creationId="{1EB0BC0A-D1EF-4FD2-9596-BC73F54EB374}"/>
          </ac:spMkLst>
        </pc:spChg>
        <pc:spChg chg="add mod">
          <ac:chgData name="QC" userId="S::qc@tutoroot.com::f9ca0b47-11e9-40fc-a427-3de52c830fe5" providerId="AD" clId="Web-{65505FF8-C634-5786-DABE-153EA28CC538}" dt="2021-12-02T12:00:11.478" v="104" actId="14100"/>
          <ac:spMkLst>
            <pc:docMk/>
            <pc:sldMk cId="1666863274" sldId="274"/>
            <ac:spMk id="11" creationId="{FCE8B3A3-D49E-4C8C-94F6-55A54CA260B6}"/>
          </ac:spMkLst>
        </pc:spChg>
        <pc:spChg chg="add mod">
          <ac:chgData name="QC" userId="S::qc@tutoroot.com::f9ca0b47-11e9-40fc-a427-3de52c830fe5" providerId="AD" clId="Web-{65505FF8-C634-5786-DABE-153EA28CC538}" dt="2021-12-02T12:00:27.776" v="111" actId="20577"/>
          <ac:spMkLst>
            <pc:docMk/>
            <pc:sldMk cId="1666863274" sldId="274"/>
            <ac:spMk id="12" creationId="{26B30218-5E57-42FF-982D-C860853334C3}"/>
          </ac:spMkLst>
        </pc:spChg>
        <pc:spChg chg="add mod">
          <ac:chgData name="QC" userId="S::qc@tutoroot.com::f9ca0b47-11e9-40fc-a427-3de52c830fe5" providerId="AD" clId="Web-{65505FF8-C634-5786-DABE-153EA28CC538}" dt="2021-12-02T12:01:05.997" v="117" actId="20577"/>
          <ac:spMkLst>
            <pc:docMk/>
            <pc:sldMk cId="1666863274" sldId="274"/>
            <ac:spMk id="13" creationId="{83C0CA13-B905-477A-BD5F-9C3B069B6A12}"/>
          </ac:spMkLst>
        </pc:spChg>
        <pc:picChg chg="add ord">
          <ac:chgData name="QC" userId="S::qc@tutoroot.com::f9ca0b47-11e9-40fc-a427-3de52c830fe5" providerId="AD" clId="Web-{65505FF8-C634-5786-DABE-153EA28CC538}" dt="2021-12-02T11:59:12.255" v="87"/>
          <ac:picMkLst>
            <pc:docMk/>
            <pc:sldMk cId="1666863274" sldId="274"/>
            <ac:picMk id="10" creationId="{E4A3627F-AB42-424A-9F57-3DF7907CF2AD}"/>
          </ac:picMkLst>
        </pc:picChg>
      </pc:sldChg>
    </pc:docChg>
  </pc:docChgLst>
  <pc:docChgLst>
    <pc:chgData name="QC" userId="S::qc@tutoroot.com::f9ca0b47-11e9-40fc-a427-3de52c830fe5" providerId="AD" clId="Web-{9A2C5383-19A8-63A4-4C38-6744D33D18E6}"/>
    <pc:docChg chg="modSld">
      <pc:chgData name="QC" userId="S::qc@tutoroot.com::f9ca0b47-11e9-40fc-a427-3de52c830fe5" providerId="AD" clId="Web-{9A2C5383-19A8-63A4-4C38-6744D33D18E6}" dt="2021-10-15T04:33:46.794" v="131" actId="20577"/>
      <pc:docMkLst>
        <pc:docMk/>
      </pc:docMkLst>
      <pc:sldChg chg="modSp">
        <pc:chgData name="QC" userId="S::qc@tutoroot.com::f9ca0b47-11e9-40fc-a427-3de52c830fe5" providerId="AD" clId="Web-{9A2C5383-19A8-63A4-4C38-6744D33D18E6}" dt="2021-10-15T04:08:35.852" v="62" actId="1076"/>
        <pc:sldMkLst>
          <pc:docMk/>
          <pc:sldMk cId="0" sldId="256"/>
        </pc:sldMkLst>
        <pc:spChg chg="mod">
          <ac:chgData name="QC" userId="S::qc@tutoroot.com::f9ca0b47-11e9-40fc-a427-3de52c830fe5" providerId="AD" clId="Web-{9A2C5383-19A8-63A4-4C38-6744D33D18E6}" dt="2021-10-15T04:08:35.852" v="62" actId="1076"/>
          <ac:spMkLst>
            <pc:docMk/>
            <pc:sldMk cId="0" sldId="256"/>
            <ac:spMk id="55" creationId="{00000000-0000-0000-0000-000000000000}"/>
          </ac:spMkLst>
        </pc:spChg>
      </pc:sldChg>
      <pc:sldChg chg="modSp">
        <pc:chgData name="QC" userId="S::qc@tutoroot.com::f9ca0b47-11e9-40fc-a427-3de52c830fe5" providerId="AD" clId="Web-{9A2C5383-19A8-63A4-4C38-6744D33D18E6}" dt="2021-10-15T04:32:12.837" v="126" actId="20577"/>
        <pc:sldMkLst>
          <pc:docMk/>
          <pc:sldMk cId="0" sldId="258"/>
        </pc:sldMkLst>
        <pc:spChg chg="mod">
          <ac:chgData name="QC" userId="S::qc@tutoroot.com::f9ca0b47-11e9-40fc-a427-3de52c830fe5" providerId="AD" clId="Web-{9A2C5383-19A8-63A4-4C38-6744D33D18E6}" dt="2021-10-15T04:32:12.837" v="126" actId="20577"/>
          <ac:spMkLst>
            <pc:docMk/>
            <pc:sldMk cId="0" sldId="258"/>
            <ac:spMk id="81" creationId="{00000000-0000-0000-0000-000000000000}"/>
          </ac:spMkLst>
        </pc:spChg>
      </pc:sldChg>
      <pc:sldChg chg="addSp delSp modSp">
        <pc:chgData name="QC" userId="S::qc@tutoroot.com::f9ca0b47-11e9-40fc-a427-3de52c830fe5" providerId="AD" clId="Web-{9A2C5383-19A8-63A4-4C38-6744D33D18E6}" dt="2021-10-15T04:31:52.539" v="125" actId="1076"/>
        <pc:sldMkLst>
          <pc:docMk/>
          <pc:sldMk cId="0" sldId="260"/>
        </pc:sldMkLst>
        <pc:spChg chg="mod">
          <ac:chgData name="QC" userId="S::qc@tutoroot.com::f9ca0b47-11e9-40fc-a427-3de52c830fe5" providerId="AD" clId="Web-{9A2C5383-19A8-63A4-4C38-6744D33D18E6}" dt="2021-10-15T04:31:52.539" v="125" actId="1076"/>
          <ac:spMkLst>
            <pc:docMk/>
            <pc:sldMk cId="0" sldId="260"/>
            <ac:spMk id="97" creationId="{00000000-0000-0000-0000-000000000000}"/>
          </ac:spMkLst>
        </pc:spChg>
        <pc:spChg chg="mod">
          <ac:chgData name="QC" userId="S::qc@tutoroot.com::f9ca0b47-11e9-40fc-a427-3de52c830fe5" providerId="AD" clId="Web-{9A2C5383-19A8-63A4-4C38-6744D33D18E6}" dt="2021-10-15T04:31:40.679" v="119" actId="1076"/>
          <ac:spMkLst>
            <pc:docMk/>
            <pc:sldMk cId="0" sldId="260"/>
            <ac:spMk id="99" creationId="{00000000-0000-0000-0000-000000000000}"/>
          </ac:spMkLst>
        </pc:spChg>
        <pc:spChg chg="mod">
          <ac:chgData name="QC" userId="S::qc@tutoroot.com::f9ca0b47-11e9-40fc-a427-3de52c830fe5" providerId="AD" clId="Web-{9A2C5383-19A8-63A4-4C38-6744D33D18E6}" dt="2021-10-15T04:31:40.679" v="120" actId="1076"/>
          <ac:spMkLst>
            <pc:docMk/>
            <pc:sldMk cId="0" sldId="260"/>
            <ac:spMk id="101" creationId="{00000000-0000-0000-0000-000000000000}"/>
          </ac:spMkLst>
        </pc:spChg>
        <pc:picChg chg="mod">
          <ac:chgData name="QC" userId="S::qc@tutoroot.com::f9ca0b47-11e9-40fc-a427-3de52c830fe5" providerId="AD" clId="Web-{9A2C5383-19A8-63A4-4C38-6744D33D18E6}" dt="2021-10-15T04:31:40.695" v="121" actId="1076"/>
          <ac:picMkLst>
            <pc:docMk/>
            <pc:sldMk cId="0" sldId="260"/>
            <ac:picMk id="2" creationId="{00000000-0000-0000-0000-000000000000}"/>
          </ac:picMkLst>
        </pc:picChg>
        <pc:picChg chg="mod">
          <ac:chgData name="QC" userId="S::qc@tutoroot.com::f9ca0b47-11e9-40fc-a427-3de52c830fe5" providerId="AD" clId="Web-{9A2C5383-19A8-63A4-4C38-6744D33D18E6}" dt="2021-10-15T04:31:40.711" v="122" actId="1076"/>
          <ac:picMkLst>
            <pc:docMk/>
            <pc:sldMk cId="0" sldId="260"/>
            <ac:picMk id="3" creationId="{00000000-0000-0000-0000-000000000000}"/>
          </ac:picMkLst>
        </pc:picChg>
        <pc:picChg chg="del">
          <ac:chgData name="QC" userId="S::qc@tutoroot.com::f9ca0b47-11e9-40fc-a427-3de52c830fe5" providerId="AD" clId="Web-{9A2C5383-19A8-63A4-4C38-6744D33D18E6}" dt="2021-10-15T04:30:56.646" v="112"/>
          <ac:picMkLst>
            <pc:docMk/>
            <pc:sldMk cId="0" sldId="260"/>
            <ac:picMk id="4" creationId="{00000000-0000-0000-0000-000000000000}"/>
          </ac:picMkLst>
        </pc:picChg>
        <pc:picChg chg="add mod">
          <ac:chgData name="QC" userId="S::qc@tutoroot.com::f9ca0b47-11e9-40fc-a427-3de52c830fe5" providerId="AD" clId="Web-{9A2C5383-19A8-63A4-4C38-6744D33D18E6}" dt="2021-10-15T04:31:48.492" v="124" actId="1076"/>
          <ac:picMkLst>
            <pc:docMk/>
            <pc:sldMk cId="0" sldId="260"/>
            <ac:picMk id="5" creationId="{FF7A4707-A6C4-46B2-BFCD-4BD94E52F317}"/>
          </ac:picMkLst>
        </pc:picChg>
      </pc:sldChg>
      <pc:sldChg chg="modSp">
        <pc:chgData name="QC" userId="S::qc@tutoroot.com::f9ca0b47-11e9-40fc-a427-3de52c830fe5" providerId="AD" clId="Web-{9A2C5383-19A8-63A4-4C38-6744D33D18E6}" dt="2021-10-15T04:17:34.373" v="67" actId="20577"/>
        <pc:sldMkLst>
          <pc:docMk/>
          <pc:sldMk cId="0" sldId="261"/>
        </pc:sldMkLst>
        <pc:spChg chg="mod">
          <ac:chgData name="QC" userId="S::qc@tutoroot.com::f9ca0b47-11e9-40fc-a427-3de52c830fe5" providerId="AD" clId="Web-{9A2C5383-19A8-63A4-4C38-6744D33D18E6}" dt="2021-10-15T04:17:34.373" v="67" actId="20577"/>
          <ac:spMkLst>
            <pc:docMk/>
            <pc:sldMk cId="0" sldId="261"/>
            <ac:spMk id="15" creationId="{8B291ADE-5CF8-4149-AC67-18F10F474D40}"/>
          </ac:spMkLst>
        </pc:spChg>
      </pc:sldChg>
      <pc:sldChg chg="modSp">
        <pc:chgData name="QC" userId="S::qc@tutoroot.com::f9ca0b47-11e9-40fc-a427-3de52c830fe5" providerId="AD" clId="Web-{9A2C5383-19A8-63A4-4C38-6744D33D18E6}" dt="2021-10-15T04:06:08.408" v="1"/>
        <pc:sldMkLst>
          <pc:docMk/>
          <pc:sldMk cId="0" sldId="265"/>
        </pc:sldMkLst>
        <pc:spChg chg="mod">
          <ac:chgData name="QC" userId="S::qc@tutoroot.com::f9ca0b47-11e9-40fc-a427-3de52c830fe5" providerId="AD" clId="Web-{9A2C5383-19A8-63A4-4C38-6744D33D18E6}" dt="2021-10-15T04:06:08.408" v="1"/>
          <ac:spMkLst>
            <pc:docMk/>
            <pc:sldMk cId="0" sldId="265"/>
            <ac:spMk id="166" creationId="{00000000-0000-0000-0000-000000000000}"/>
          </ac:spMkLst>
        </pc:spChg>
      </pc:sldChg>
      <pc:sldChg chg="modSp">
        <pc:chgData name="QC" userId="S::qc@tutoroot.com::f9ca0b47-11e9-40fc-a427-3de52c830fe5" providerId="AD" clId="Web-{9A2C5383-19A8-63A4-4C38-6744D33D18E6}" dt="2021-10-15T04:33:46.794" v="131" actId="20577"/>
        <pc:sldMkLst>
          <pc:docMk/>
          <pc:sldMk cId="3119588717" sldId="269"/>
        </pc:sldMkLst>
        <pc:spChg chg="mod">
          <ac:chgData name="QC" userId="S::qc@tutoroot.com::f9ca0b47-11e9-40fc-a427-3de52c830fe5" providerId="AD" clId="Web-{9A2C5383-19A8-63A4-4C38-6744D33D18E6}" dt="2021-10-15T04:33:46.794" v="131" actId="20577"/>
          <ac:spMkLst>
            <pc:docMk/>
            <pc:sldMk cId="3119588717" sldId="269"/>
            <ac:spMk id="3" creationId="{00000000-0000-0000-0000-000000000000}"/>
          </ac:spMkLst>
        </pc:spChg>
      </pc:sldChg>
      <pc:sldChg chg="modSp">
        <pc:chgData name="QC" userId="S::qc@tutoroot.com::f9ca0b47-11e9-40fc-a427-3de52c830fe5" providerId="AD" clId="Web-{9A2C5383-19A8-63A4-4C38-6744D33D18E6}" dt="2021-10-15T04:07:33.208" v="45" actId="20577"/>
        <pc:sldMkLst>
          <pc:docMk/>
          <pc:sldMk cId="56664478" sldId="273"/>
        </pc:sldMkLst>
        <pc:spChg chg="mod">
          <ac:chgData name="QC" userId="S::qc@tutoroot.com::f9ca0b47-11e9-40fc-a427-3de52c830fe5" providerId="AD" clId="Web-{9A2C5383-19A8-63A4-4C38-6744D33D18E6}" dt="2021-10-15T04:07:33.208" v="45" actId="20577"/>
          <ac:spMkLst>
            <pc:docMk/>
            <pc:sldMk cId="56664478" sldId="273"/>
            <ac:spMk id="3" creationId="{00000000-0000-0000-0000-000000000000}"/>
          </ac:spMkLst>
        </pc:spChg>
      </pc:sldChg>
    </pc:docChg>
  </pc:docChgLst>
  <pc:docChgLst>
    <pc:chgData name="Srinivas Voleti" userId="S::srinivas.voleti@tutoroot.com::f9178c0b-6281-4510-b5ca-5e570276a69c" providerId="AD" clId="Web-{9B812730-0CE2-8125-D1BC-57481617591E}"/>
    <pc:docChg chg="modSld">
      <pc:chgData name="Srinivas Voleti" userId="S::srinivas.voleti@tutoroot.com::f9178c0b-6281-4510-b5ca-5e570276a69c" providerId="AD" clId="Web-{9B812730-0CE2-8125-D1BC-57481617591E}" dt="2021-11-15T13:56:25.176" v="1" actId="1076"/>
      <pc:docMkLst>
        <pc:docMk/>
      </pc:docMkLst>
      <pc:sldChg chg="modSp">
        <pc:chgData name="Srinivas Voleti" userId="S::srinivas.voleti@tutoroot.com::f9178c0b-6281-4510-b5ca-5e570276a69c" providerId="AD" clId="Web-{9B812730-0CE2-8125-D1BC-57481617591E}" dt="2021-11-15T13:56:25.176" v="1" actId="1076"/>
        <pc:sldMkLst>
          <pc:docMk/>
          <pc:sldMk cId="0" sldId="266"/>
        </pc:sldMkLst>
        <pc:picChg chg="mod">
          <ac:chgData name="Srinivas Voleti" userId="S::srinivas.voleti@tutoroot.com::f9178c0b-6281-4510-b5ca-5e570276a69c" providerId="AD" clId="Web-{9B812730-0CE2-8125-D1BC-57481617591E}" dt="2021-11-15T13:56:25.176" v="1" actId="1076"/>
          <ac:picMkLst>
            <pc:docMk/>
            <pc:sldMk cId="0" sldId="266"/>
            <ac:picMk id="171" creationId="{00000000-0000-0000-0000-000000000000}"/>
          </ac:picMkLst>
        </pc:picChg>
      </pc:sldChg>
    </pc:docChg>
  </pc:docChgLst>
  <pc:docChgLst>
    <pc:chgData name="Vinay Edukoju" userId="S::vinay.edukoju@tutoroot.com::64444285-c979-4060-a825-391339e365de" providerId="AD" clId="Web-{451B3426-1FD7-623A-E578-60F719F0234F}"/>
    <pc:docChg chg="modSld">
      <pc:chgData name="Vinay Edukoju" userId="S::vinay.edukoju@tutoroot.com::64444285-c979-4060-a825-391339e365de" providerId="AD" clId="Web-{451B3426-1FD7-623A-E578-60F719F0234F}" dt="2021-12-02T07:37:32.548" v="44" actId="14100"/>
      <pc:docMkLst>
        <pc:docMk/>
      </pc:docMkLst>
      <pc:sldChg chg="modSp">
        <pc:chgData name="Vinay Edukoju" userId="S::vinay.edukoju@tutoroot.com::64444285-c979-4060-a825-391339e365de" providerId="AD" clId="Web-{451B3426-1FD7-623A-E578-60F719F0234F}" dt="2021-12-02T07:37:32.548" v="44" actId="14100"/>
        <pc:sldMkLst>
          <pc:docMk/>
          <pc:sldMk cId="0" sldId="261"/>
        </pc:sldMkLst>
        <pc:spChg chg="mod">
          <ac:chgData name="Vinay Edukoju" userId="S::vinay.edukoju@tutoroot.com::64444285-c979-4060-a825-391339e365de" providerId="AD" clId="Web-{451B3426-1FD7-623A-E578-60F719F0234F}" dt="2021-12-02T06:17:53.060" v="6" actId="14100"/>
          <ac:spMkLst>
            <pc:docMk/>
            <pc:sldMk cId="0" sldId="261"/>
            <ac:spMk id="15" creationId="{8B291ADE-5CF8-4149-AC67-18F10F474D40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20:22.497" v="34" actId="14100"/>
          <ac:spMkLst>
            <pc:docMk/>
            <pc:sldMk cId="0" sldId="261"/>
            <ac:spMk id="16" creationId="{228BDC9B-4194-498C-BBC3-C9D6DF920ECB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19:39.575" v="25" actId="14100"/>
          <ac:spMkLst>
            <pc:docMk/>
            <pc:sldMk cId="0" sldId="261"/>
            <ac:spMk id="18" creationId="{87AB86DB-00A7-4492-9D5D-1EBBAB4F038E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7:37:05.999" v="41" actId="14100"/>
          <ac:spMkLst>
            <pc:docMk/>
            <pc:sldMk cId="0" sldId="261"/>
            <ac:spMk id="19" creationId="{A03682BF-5E78-4F9C-B47A-288168A9057A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20:05.825" v="30" actId="14100"/>
          <ac:spMkLst>
            <pc:docMk/>
            <pc:sldMk cId="0" sldId="261"/>
            <ac:spMk id="20" creationId="{A271D1B1-7C81-475A-8319-9695A898B16B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20:15.169" v="32" actId="14100"/>
          <ac:spMkLst>
            <pc:docMk/>
            <pc:sldMk cId="0" sldId="261"/>
            <ac:spMk id="22" creationId="{0E6341B1-5AEB-4584-B668-6BFF6A2AF86F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20:25.231" v="35" actId="14100"/>
          <ac:spMkLst>
            <pc:docMk/>
            <pc:sldMk cId="0" sldId="261"/>
            <ac:spMk id="23" creationId="{D18A75D3-84D3-4136-9D94-D576E71B662F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17:58.466" v="7" actId="14100"/>
          <ac:spMkLst>
            <pc:docMk/>
            <pc:sldMk cId="0" sldId="261"/>
            <ac:spMk id="27" creationId="{E323F879-D413-41A2-977B-AA4EF3AA2151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18:53.716" v="17" actId="14100"/>
          <ac:spMkLst>
            <pc:docMk/>
            <pc:sldMk cId="0" sldId="261"/>
            <ac:spMk id="28" creationId="{425791A0-4873-41CE-A305-4366081225E0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19:05.450" v="18" actId="14100"/>
          <ac:spMkLst>
            <pc:docMk/>
            <pc:sldMk cId="0" sldId="261"/>
            <ac:spMk id="29" creationId="{59D7A3F9-77BB-4400-882E-CD34A5BF0D3D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19:36.122" v="24" actId="14100"/>
          <ac:spMkLst>
            <pc:docMk/>
            <pc:sldMk cId="0" sldId="261"/>
            <ac:spMk id="30" creationId="{54B8A4AE-B2D7-44D3-A853-F9FE9EEC9029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18:26.638" v="12" actId="1076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17:33.138" v="1" actId="14100"/>
          <ac:spMkLst>
            <pc:docMk/>
            <pc:sldMk cId="0" sldId="261"/>
            <ac:spMk id="111" creationId="{00000000-0000-0000-0000-000000000000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7:37:32.548" v="44" actId="14100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20:37.684" v="37" actId="14100"/>
          <ac:spMkLst>
            <pc:docMk/>
            <pc:sldMk cId="0" sldId="261"/>
            <ac:spMk id="114" creationId="{00000000-0000-0000-0000-000000000000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17:46.497" v="4" actId="14100"/>
          <ac:spMkLst>
            <pc:docMk/>
            <pc:sldMk cId="0" sldId="261"/>
            <ac:spMk id="115" creationId="{00000000-0000-0000-0000-000000000000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20:31.794" v="36" actId="14100"/>
          <ac:spMkLst>
            <pc:docMk/>
            <pc:sldMk cId="0" sldId="261"/>
            <ac:spMk id="116" creationId="{00000000-0000-0000-0000-000000000000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17:49.982" v="5" actId="14100"/>
          <ac:spMkLst>
            <pc:docMk/>
            <pc:sldMk cId="0" sldId="261"/>
            <ac:spMk id="117" creationId="{00000000-0000-0000-0000-000000000000}"/>
          </ac:spMkLst>
        </pc:spChg>
        <pc:spChg chg="mod">
          <ac:chgData name="Vinay Edukoju" userId="S::vinay.edukoju@tutoroot.com::64444285-c979-4060-a825-391339e365de" providerId="AD" clId="Web-{451B3426-1FD7-623A-E578-60F719F0234F}" dt="2021-12-02T06:20:18.153" v="33" actId="14100"/>
          <ac:spMkLst>
            <pc:docMk/>
            <pc:sldMk cId="0" sldId="261"/>
            <ac:spMk id="118" creationId="{00000000-0000-0000-0000-000000000000}"/>
          </ac:spMkLst>
        </pc:spChg>
      </pc:sldChg>
    </pc:docChg>
  </pc:docChgLst>
  <pc:docChgLst>
    <pc:chgData name="Vinay Edukoju" userId="S::vinay.edukoju@tutoroot.com::64444285-c979-4060-a825-391339e365de" providerId="AD" clId="Web-{22FE87AD-DC31-1CD2-72CC-62B85C1D85FD}"/>
    <pc:docChg chg="modSld">
      <pc:chgData name="Vinay Edukoju" userId="S::vinay.edukoju@tutoroot.com::64444285-c979-4060-a825-391339e365de" providerId="AD" clId="Web-{22FE87AD-DC31-1CD2-72CC-62B85C1D85FD}" dt="2021-12-03T05:05:09.752" v="0"/>
      <pc:docMkLst>
        <pc:docMk/>
      </pc:docMkLst>
      <pc:sldChg chg="addSp modSp">
        <pc:chgData name="Vinay Edukoju" userId="S::vinay.edukoju@tutoroot.com::64444285-c979-4060-a825-391339e365de" providerId="AD" clId="Web-{22FE87AD-DC31-1CD2-72CC-62B85C1D85FD}" dt="2021-12-03T05:05:09.752" v="0"/>
        <pc:sldMkLst>
          <pc:docMk/>
          <pc:sldMk cId="0" sldId="256"/>
        </pc:sldMkLst>
        <pc:picChg chg="add mod">
          <ac:chgData name="Vinay Edukoju" userId="S::vinay.edukoju@tutoroot.com::64444285-c979-4060-a825-391339e365de" providerId="AD" clId="Web-{22FE87AD-DC31-1CD2-72CC-62B85C1D85FD}" dt="2021-12-03T05:05:09.752" v="0"/>
          <ac:picMkLst>
            <pc:docMk/>
            <pc:sldMk cId="0" sldId="256"/>
            <ac:picMk id="3" creationId="{04220C3C-E0A7-4AD8-B428-ADC7664D7274}"/>
          </ac:picMkLst>
        </pc:picChg>
      </pc:sldChg>
    </pc:docChg>
  </pc:docChgLst>
  <pc:docChgLst>
    <pc:chgData name="Akhila Kulkarni" userId="S::akhila.kulkarni@tutoroot.com::7e58a01a-bdc0-4059-9da4-d2560fcd45cb" providerId="AD" clId="Web-{119A51BD-0038-3B74-D515-8DABA4D7B9DD}"/>
    <pc:docChg chg="modSld">
      <pc:chgData name="Akhila Kulkarni" userId="S::akhila.kulkarni@tutoroot.com::7e58a01a-bdc0-4059-9da4-d2560fcd45cb" providerId="AD" clId="Web-{119A51BD-0038-3B74-D515-8DABA4D7B9DD}" dt="2021-11-14T10:08:03.642" v="12" actId="14100"/>
      <pc:docMkLst>
        <pc:docMk/>
      </pc:docMkLst>
      <pc:sldChg chg="modSp">
        <pc:chgData name="Akhila Kulkarni" userId="S::akhila.kulkarni@tutoroot.com::7e58a01a-bdc0-4059-9da4-d2560fcd45cb" providerId="AD" clId="Web-{119A51BD-0038-3B74-D515-8DABA4D7B9DD}" dt="2021-11-14T10:08:03.642" v="12" actId="14100"/>
        <pc:sldMkLst>
          <pc:docMk/>
          <pc:sldMk cId="0" sldId="261"/>
        </pc:sldMkLst>
        <pc:spChg chg="mod">
          <ac:chgData name="Akhila Kulkarni" userId="S::akhila.kulkarni@tutoroot.com::7e58a01a-bdc0-4059-9da4-d2560fcd45cb" providerId="AD" clId="Web-{119A51BD-0038-3B74-D515-8DABA4D7B9DD}" dt="2021-11-14T10:08:03.642" v="12" actId="14100"/>
          <ac:spMkLst>
            <pc:docMk/>
            <pc:sldMk cId="0" sldId="261"/>
            <ac:spMk id="16" creationId="{228BDC9B-4194-498C-BBC3-C9D6DF920ECB}"/>
          </ac:spMkLst>
        </pc:spChg>
        <pc:spChg chg="mod">
          <ac:chgData name="Akhila Kulkarni" userId="S::akhila.kulkarni@tutoroot.com::7e58a01a-bdc0-4059-9da4-d2560fcd45cb" providerId="AD" clId="Web-{119A51BD-0038-3B74-D515-8DABA4D7B9DD}" dt="2021-11-14T10:07:58.408" v="11" actId="1410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Akhila Kulkarni" userId="S::akhila.kulkarni@tutoroot.com::7e58a01a-bdc0-4059-9da4-d2560fcd45cb" providerId="AD" clId="Web-{119A51BD-0038-3B74-D515-8DABA4D7B9DD}" dt="2021-11-14T10:07:54.423" v="10" actId="14100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Akhila Kulkarni" userId="S::akhila.kulkarni@tutoroot.com::7e58a01a-bdc0-4059-9da4-d2560fcd45cb" providerId="AD" clId="Web-{119A51BD-0038-3B74-D515-8DABA4D7B9DD}" dt="2021-11-14T10:07:51.814" v="9" actId="14100"/>
          <ac:spMkLst>
            <pc:docMk/>
            <pc:sldMk cId="0" sldId="261"/>
            <ac:spMk id="114" creationId="{00000000-0000-0000-0000-000000000000}"/>
          </ac:spMkLst>
        </pc:spChg>
        <pc:spChg chg="mod">
          <ac:chgData name="Akhila Kulkarni" userId="S::akhila.kulkarni@tutoroot.com::7e58a01a-bdc0-4059-9da4-d2560fcd45cb" providerId="AD" clId="Web-{119A51BD-0038-3B74-D515-8DABA4D7B9DD}" dt="2021-11-14T10:07:46.986" v="8" actId="14100"/>
          <ac:spMkLst>
            <pc:docMk/>
            <pc:sldMk cId="0" sldId="261"/>
            <ac:spMk id="116" creationId="{00000000-0000-0000-0000-000000000000}"/>
          </ac:spMkLst>
        </pc:spChg>
        <pc:spChg chg="mod">
          <ac:chgData name="Akhila Kulkarni" userId="S::akhila.kulkarni@tutoroot.com::7e58a01a-bdc0-4059-9da4-d2560fcd45cb" providerId="AD" clId="Web-{119A51BD-0038-3B74-D515-8DABA4D7B9DD}" dt="2021-11-14T10:07:41.330" v="7" actId="14100"/>
          <ac:spMkLst>
            <pc:docMk/>
            <pc:sldMk cId="0" sldId="261"/>
            <ac:spMk id="118" creationId="{00000000-0000-0000-0000-000000000000}"/>
          </ac:spMkLst>
        </pc:spChg>
      </pc:sldChg>
    </pc:docChg>
  </pc:docChgLst>
  <pc:docChgLst>
    <pc:chgData name="Vinay Edukoju" userId="S::vinay.edukoju@tutoroot.com::64444285-c979-4060-a825-391339e365de" providerId="AD" clId="Web-{4347B6AA-9809-4704-A424-82F22F15AC3E}"/>
    <pc:docChg chg="modSld">
      <pc:chgData name="Vinay Edukoju" userId="S::vinay.edukoju@tutoroot.com::64444285-c979-4060-a825-391339e365de" providerId="AD" clId="Web-{4347B6AA-9809-4704-A424-82F22F15AC3E}" dt="2021-12-01T13:32:41.932" v="4" actId="20577"/>
      <pc:docMkLst>
        <pc:docMk/>
      </pc:docMkLst>
      <pc:sldChg chg="modSp">
        <pc:chgData name="Vinay Edukoju" userId="S::vinay.edukoju@tutoroot.com::64444285-c979-4060-a825-391339e365de" providerId="AD" clId="Web-{4347B6AA-9809-4704-A424-82F22F15AC3E}" dt="2021-12-01T12:13:59.037" v="2" actId="20577"/>
        <pc:sldMkLst>
          <pc:docMk/>
          <pc:sldMk cId="0" sldId="257"/>
        </pc:sldMkLst>
        <pc:spChg chg="mod">
          <ac:chgData name="Vinay Edukoju" userId="S::vinay.edukoju@tutoroot.com::64444285-c979-4060-a825-391339e365de" providerId="AD" clId="Web-{4347B6AA-9809-4704-A424-82F22F15AC3E}" dt="2021-12-01T12:13:59.037" v="2" actId="20577"/>
          <ac:spMkLst>
            <pc:docMk/>
            <pc:sldMk cId="0" sldId="257"/>
            <ac:spMk id="61" creationId="{00000000-0000-0000-0000-000000000000}"/>
          </ac:spMkLst>
        </pc:spChg>
      </pc:sldChg>
      <pc:sldChg chg="modSp">
        <pc:chgData name="Vinay Edukoju" userId="S::vinay.edukoju@tutoroot.com::64444285-c979-4060-a825-391339e365de" providerId="AD" clId="Web-{4347B6AA-9809-4704-A424-82F22F15AC3E}" dt="2021-12-01T13:32:41.932" v="4" actId="20577"/>
        <pc:sldMkLst>
          <pc:docMk/>
          <pc:sldMk cId="0" sldId="261"/>
        </pc:sldMkLst>
        <pc:spChg chg="mod">
          <ac:chgData name="Vinay Edukoju" userId="S::vinay.edukoju@tutoroot.com::64444285-c979-4060-a825-391339e365de" providerId="AD" clId="Web-{4347B6AA-9809-4704-A424-82F22F15AC3E}" dt="2021-12-01T13:32:41.932" v="4" actId="20577"/>
          <ac:spMkLst>
            <pc:docMk/>
            <pc:sldMk cId="0" sldId="261"/>
            <ac:spMk id="110" creationId="{00000000-0000-0000-0000-000000000000}"/>
          </ac:spMkLst>
        </pc:spChg>
        <pc:picChg chg="mod">
          <ac:chgData name="Vinay Edukoju" userId="S::vinay.edukoju@tutoroot.com::64444285-c979-4060-a825-391339e365de" providerId="AD" clId="Web-{4347B6AA-9809-4704-A424-82F22F15AC3E}" dt="2021-12-01T12:18:55.673" v="3" actId="1076"/>
          <ac:picMkLst>
            <pc:docMk/>
            <pc:sldMk cId="0" sldId="261"/>
            <ac:picMk id="10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583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193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7f2b2a1e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7f2b2a1e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659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7f2b2a1e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7f2b2a1e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70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7f2b2a1e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7f2b2a1e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84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7f2b2a1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7f2b2a1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5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7f2b2a1e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7f2b2a1e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61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7f2b2a1e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7f2b2a1e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17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7f2b2a1ee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7f2b2a1ee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19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7f2b2a1e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7f2b2a1ee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08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7f2b2a1e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7f2b2a1e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09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7f2b2a1ee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7f2b2a1ee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0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7f2b2a1e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7f2b2a1e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03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oot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5323" y="114049"/>
            <a:ext cx="2815745" cy="183761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0792" y="4535561"/>
            <a:ext cx="604788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dirty="0"/>
              <a:t>Course Schedule- D03/T03. Owner- CDO, Valid till Feb 2022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3DF99-795F-4E0B-A894-19BC1CE2DEB0}"/>
              </a:ext>
            </a:extLst>
          </p:cNvPr>
          <p:cNvSpPr txBox="1"/>
          <p:nvPr/>
        </p:nvSpPr>
        <p:spPr>
          <a:xfrm>
            <a:off x="2122099" y="2343150"/>
            <a:ext cx="501841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10th CBSE Crash Course</a:t>
            </a:r>
          </a:p>
          <a:p>
            <a:pPr algn="ctr"/>
            <a:r>
              <a:rPr lang="en-US" sz="2800" dirty="0"/>
              <a:t>Information Brochure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6C411A6-FF1B-4B0F-8A90-7E86D2B88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49" r="19575" b="-186"/>
          <a:stretch/>
        </p:blipFill>
        <p:spPr>
          <a:xfrm>
            <a:off x="6361981" y="0"/>
            <a:ext cx="2782030" cy="5142284"/>
          </a:xfrm>
          <a:prstGeom prst="rect">
            <a:avLst/>
          </a:prstGeom>
        </p:spPr>
      </p:pic>
      <p:sp>
        <p:nvSpPr>
          <p:cNvPr id="165" name="Google Shape;165;p22"/>
          <p:cNvSpPr txBox="1"/>
          <p:nvPr/>
        </p:nvSpPr>
        <p:spPr>
          <a:xfrm>
            <a:off x="0" y="0"/>
            <a:ext cx="87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36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658737" y="138600"/>
            <a:ext cx="5979176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Frequently Asked Questions!</a:t>
            </a:r>
            <a:endParaRPr sz="3000" b="1" dirty="0" err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" y="1253067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62464" y="816816"/>
            <a:ext cx="4409633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Tell me about how the classes would be run?</a:t>
            </a:r>
            <a:endParaRPr lang="en-US" sz="1000" u="sng" dirty="0">
              <a:solidFill>
                <a:srgbClr val="C00000"/>
              </a:solidFill>
              <a:latin typeface="Montserrat"/>
            </a:endParaRPr>
          </a:p>
          <a:p>
            <a:endParaRPr lang="en-IN" sz="1000" dirty="0">
              <a:latin typeface="Montserrat"/>
            </a:endParaRPr>
          </a:p>
          <a:p>
            <a:r>
              <a:rPr lang="en-IN" sz="1000" dirty="0" err="1">
                <a:latin typeface="Montserrat"/>
              </a:rPr>
              <a:t>Tutoroot</a:t>
            </a:r>
            <a:r>
              <a:rPr lang="en-IN" sz="1000" dirty="0">
                <a:latin typeface="Montserrat"/>
              </a:rPr>
              <a:t>, online classes are interactive. Students can interact via Audio, Video &amp; LIVE Chat features on the online classroom platform.</a:t>
            </a:r>
            <a:endParaRPr lang="en-IN" sz="1000" dirty="0"/>
          </a:p>
          <a:p>
            <a:endParaRPr lang="en-IN" sz="1000" u="sng" dirty="0">
              <a:solidFill>
                <a:srgbClr val="C00000"/>
              </a:solidFill>
              <a:latin typeface="Montserrat"/>
            </a:endParaRPr>
          </a:p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What will you offer for the students? </a:t>
            </a:r>
            <a:endParaRPr lang="en-IN" b="1" u="sng" dirty="0">
              <a:solidFill>
                <a:srgbClr val="C00000"/>
              </a:solidFill>
              <a:latin typeface="Montserrat"/>
            </a:endParaRPr>
          </a:p>
          <a:p>
            <a:endParaRPr lang="en-IN" dirty="0">
              <a:latin typeface="Montserrat"/>
            </a:endParaRPr>
          </a:p>
          <a:p>
            <a:r>
              <a:rPr lang="en-IN" sz="1000" dirty="0" err="1">
                <a:latin typeface="Montserrat"/>
              </a:rPr>
              <a:t>Tutoroot</a:t>
            </a:r>
            <a:r>
              <a:rPr lang="en-IN" sz="1000" dirty="0">
                <a:latin typeface="Montserrat"/>
              </a:rPr>
              <a:t> will provide live Interactive classes, Class recordings, Assignments, Assessments.</a:t>
            </a:r>
            <a:endParaRPr lang="en-IN" dirty="0">
              <a:latin typeface="Montserrat"/>
            </a:endParaRPr>
          </a:p>
          <a:p>
            <a:endParaRPr lang="en-IN" sz="1000" dirty="0">
              <a:latin typeface="Montserrat"/>
            </a:endParaRPr>
          </a:p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Can you tell us about the class timings?</a:t>
            </a:r>
            <a:endParaRPr lang="en-IN" sz="1000" dirty="0"/>
          </a:p>
          <a:p>
            <a:endParaRPr lang="en-IN" sz="1000" dirty="0">
              <a:latin typeface="Montserrat"/>
            </a:endParaRPr>
          </a:p>
          <a:p>
            <a:r>
              <a:rPr lang="en-IN" sz="1000" dirty="0" err="1">
                <a:latin typeface="Montserrat"/>
              </a:rPr>
              <a:t>Tutoroot</a:t>
            </a:r>
            <a:r>
              <a:rPr lang="en-IN" sz="1000" dirty="0">
                <a:latin typeface="Montserrat"/>
              </a:rPr>
              <a:t>, class timings would be very convenient, and the entire class Schedule will be published in advance.</a:t>
            </a:r>
            <a:endParaRPr lang="en-IN" sz="1000" dirty="0"/>
          </a:p>
          <a:p>
            <a:endParaRPr lang="en-IN" sz="1000" dirty="0">
              <a:latin typeface="Montserrat"/>
            </a:endParaRPr>
          </a:p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What do I need to attend the online Classes?</a:t>
            </a:r>
            <a:endParaRPr lang="en-IN" sz="1000" u="sng" dirty="0"/>
          </a:p>
          <a:p>
            <a:endParaRPr lang="en-IN" sz="1000" b="1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· A Tablet/Laptop/Desktop of Standard Configuration</a:t>
            </a:r>
            <a:endParaRPr lang="en-US" sz="1000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· Headphone/Microphone</a:t>
            </a:r>
            <a:endParaRPr lang="en-US" sz="1000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· Active Internet Connection with min. 2mbps in LAN connection OR 4G Internet Connection; 2Mbps Wi-Fi connection</a:t>
            </a:r>
            <a:endParaRPr lang="en-US" sz="1000" dirty="0">
              <a:latin typeface="Montserrat"/>
            </a:endParaRPr>
          </a:p>
          <a:p>
            <a:endParaRPr lang="en-US" sz="1000" dirty="0">
              <a:latin typeface="Montserrat"/>
            </a:endParaRPr>
          </a:p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Do you provide any course material?</a:t>
            </a:r>
            <a:endParaRPr lang="en-IN" sz="1000" dirty="0"/>
          </a:p>
          <a:p>
            <a:endParaRPr lang="en-IN" sz="1000" dirty="0">
              <a:latin typeface="Montserrat"/>
            </a:endParaRPr>
          </a:p>
          <a:p>
            <a:r>
              <a:rPr lang="en-IN" sz="1000" dirty="0" err="1">
                <a:latin typeface="Montserrat"/>
              </a:rPr>
              <a:t>Tutoroot</a:t>
            </a:r>
            <a:r>
              <a:rPr lang="en-IN" sz="1000" dirty="0">
                <a:latin typeface="Montserrat"/>
              </a:rPr>
              <a:t> LEARN platform, provides a very comprehensive course material and mock tests for all subjects, exclusively designed by experts.</a:t>
            </a:r>
            <a:endParaRPr lang="en-US" sz="1000" dirty="0">
              <a:latin typeface="Montserrat"/>
            </a:endParaRPr>
          </a:p>
          <a:p>
            <a:endParaRPr lang="en-IN" sz="1000" dirty="0">
              <a:latin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0" y="0"/>
            <a:ext cx="87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36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" y="1253067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86983" y="870732"/>
            <a:ext cx="5822207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Do you have qualified teachers running the classes?</a:t>
            </a:r>
            <a:endParaRPr lang="en-US" dirty="0"/>
          </a:p>
          <a:p>
            <a:endParaRPr lang="en-IN" sz="1000" u="sng" dirty="0">
              <a:solidFill>
                <a:srgbClr val="C00000"/>
              </a:solidFill>
              <a:latin typeface="Montserrat"/>
            </a:endParaRPr>
          </a:p>
          <a:p>
            <a:r>
              <a:rPr lang="en-IN" sz="1000" dirty="0">
                <a:latin typeface="Montserrat"/>
              </a:rPr>
              <a:t>You will be guided by experts who have a great track record of successfully coaching students to pass these exams or cleared exams like  JEE (Advanced), BITSAT, NEET, AFMC etc.  They will help you by providing tips &amp; tricks and the required skills in successfully clearing the exams</a:t>
            </a:r>
            <a:endParaRPr lang="en-IN">
              <a:latin typeface="Montserrat"/>
            </a:endParaRPr>
          </a:p>
          <a:p>
            <a:endParaRPr lang="en-IN" sz="1000" dirty="0">
              <a:latin typeface="Montserrat"/>
            </a:endParaRPr>
          </a:p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What if </a:t>
            </a:r>
            <a:r>
              <a:rPr lang="en-IN" sz="1000" b="1" u="sng" dirty="0" err="1">
                <a:solidFill>
                  <a:srgbClr val="C00000"/>
                </a:solidFill>
                <a:latin typeface="Montserrat"/>
              </a:rPr>
              <a:t>i</a:t>
            </a:r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 need more clarifications? Do I get some extra time to ask more questions?</a:t>
            </a:r>
            <a:endParaRPr lang="en-IN" dirty="0"/>
          </a:p>
          <a:p>
            <a:endParaRPr lang="en-IN" sz="1000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Every Sunday there are recoup sessions for every subject, which is meant exclusively for clearing doubts and to provide a comprehensive revision of the topics covered in the previous week. </a:t>
            </a:r>
          </a:p>
          <a:p>
            <a:endParaRPr lang="en-IN" sz="1000" b="1" dirty="0">
              <a:latin typeface="Montserrat"/>
            </a:endParaRPr>
          </a:p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How do </a:t>
            </a:r>
            <a:r>
              <a:rPr lang="en-IN" sz="1000" b="1" u="sng" dirty="0" err="1">
                <a:solidFill>
                  <a:srgbClr val="C00000"/>
                </a:solidFill>
                <a:latin typeface="Montserrat"/>
              </a:rPr>
              <a:t>i</a:t>
            </a:r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 sign up for a free demo class?</a:t>
            </a:r>
            <a:endParaRPr lang="en-IN" dirty="0"/>
          </a:p>
          <a:p>
            <a:endParaRPr lang="en-IN" sz="1000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You can sign up free demo class at </a:t>
            </a:r>
            <a:r>
              <a:rPr lang="en-IN" sz="1000" dirty="0">
                <a:latin typeface="Montserrat"/>
                <a:hlinkClick r:id="rId3"/>
              </a:rPr>
              <a:t>https://www.tutoroot.com</a:t>
            </a:r>
            <a:endParaRPr lang="en-US" sz="1000">
              <a:latin typeface="Montserrat"/>
            </a:endParaRPr>
          </a:p>
          <a:p>
            <a:endParaRPr lang="en-US" sz="1000">
              <a:latin typeface="Montserrat"/>
            </a:endParaRPr>
          </a:p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What happens if I miss some sessions due to any reason?</a:t>
            </a:r>
            <a:endParaRPr lang="en-IN" dirty="0"/>
          </a:p>
          <a:p>
            <a:endParaRPr lang="en-IN" sz="1000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You can always view the recordings of the past sessions any time anywhere  and you can also get your doubts clarified every Sunday.</a:t>
            </a:r>
            <a:endParaRPr lang="en-US" sz="1000">
              <a:latin typeface="Montserrat"/>
            </a:endParaRPr>
          </a:p>
          <a:p>
            <a:endParaRPr lang="en-US" sz="1000">
              <a:latin typeface="Montserrat"/>
            </a:endParaRPr>
          </a:p>
          <a:p>
            <a:endParaRPr lang="en-IN" sz="1000" dirty="0">
              <a:latin typeface="Montserrat"/>
            </a:endParaRPr>
          </a:p>
        </p:txBody>
      </p:sp>
      <p:sp>
        <p:nvSpPr>
          <p:cNvPr id="4" name="Google Shape;166;p22">
            <a:extLst>
              <a:ext uri="{FF2B5EF4-FFF2-40B4-BE49-F238E27FC236}">
                <a16:creationId xmlns:a16="http://schemas.microsoft.com/office/drawing/2014/main" id="{910FA304-2C3F-4D2A-B492-32A129D4C8CA}"/>
              </a:ext>
            </a:extLst>
          </p:cNvPr>
          <p:cNvSpPr txBox="1"/>
          <p:nvPr/>
        </p:nvSpPr>
        <p:spPr>
          <a:xfrm>
            <a:off x="755784" y="138600"/>
            <a:ext cx="675555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Frequently Asked Questions!</a:t>
            </a:r>
            <a:endParaRPr sz="3000" b="1" dirty="0" err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C84F5DD7-5049-47DD-BADD-90C99589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49" r="19575" b="-186"/>
          <a:stretch/>
        </p:blipFill>
        <p:spPr>
          <a:xfrm>
            <a:off x="6361981" y="0"/>
            <a:ext cx="2782030" cy="51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8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0" y="0"/>
            <a:ext cx="87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36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" y="1253067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73247" y="741334"/>
            <a:ext cx="5487933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N" sz="1000" b="1" u="sng" dirty="0">
                <a:solidFill>
                  <a:srgbClr val="C00000"/>
                </a:solidFill>
                <a:latin typeface="Montserrat"/>
              </a:rPr>
              <a:t>How do I pay the course fee?</a:t>
            </a:r>
            <a:endParaRPr lang="en-US" dirty="0"/>
          </a:p>
          <a:p>
            <a:endParaRPr lang="en-IN" sz="1000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There are many options available for paying the fees, like Net banking via </a:t>
            </a:r>
            <a:r>
              <a:rPr lang="en-IN" sz="1000" dirty="0" err="1">
                <a:latin typeface="Montserrat"/>
              </a:rPr>
              <a:t>RazorPay</a:t>
            </a:r>
            <a:r>
              <a:rPr lang="en-IN" sz="1000" dirty="0">
                <a:latin typeface="Montserrat"/>
              </a:rPr>
              <a:t>, Online Transactions in the form of UPI Payment, Credit card, and Debit card. </a:t>
            </a:r>
            <a:endParaRPr lang="en-US" sz="1000" dirty="0">
              <a:latin typeface="Montserrat"/>
            </a:endParaRPr>
          </a:p>
          <a:p>
            <a:endParaRPr lang="en-IN" sz="1000" b="1" u="sng" dirty="0">
              <a:latin typeface="Montserrat"/>
            </a:endParaRPr>
          </a:p>
          <a:p>
            <a:endParaRPr lang="en-IN" sz="1000" b="1" u="sng" dirty="0">
              <a:latin typeface="Montserrat"/>
            </a:endParaRPr>
          </a:p>
          <a:p>
            <a:r>
              <a:rPr lang="en-IN" sz="1000" b="1" dirty="0">
                <a:solidFill>
                  <a:srgbClr val="C00000"/>
                </a:solidFill>
                <a:latin typeface="Montserrat"/>
              </a:rPr>
              <a:t>Can I pay the fees by instalments every month?</a:t>
            </a:r>
            <a:endParaRPr lang="en-IN" dirty="0"/>
          </a:p>
          <a:p>
            <a:endParaRPr lang="en-IN" sz="1000" b="1" u="sng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Yes, please reach out to our representative for more information by sending an email to support@tutoroot.com</a:t>
            </a:r>
          </a:p>
          <a:p>
            <a:endParaRPr lang="en-IN" sz="1000" dirty="0">
              <a:latin typeface="Montserrat"/>
            </a:endParaRPr>
          </a:p>
          <a:p>
            <a:r>
              <a:rPr lang="en-IN" sz="1000" b="1" dirty="0">
                <a:solidFill>
                  <a:srgbClr val="C00000"/>
                </a:solidFill>
                <a:latin typeface="Montserrat"/>
              </a:rPr>
              <a:t>What is the duration of the course?</a:t>
            </a:r>
            <a:endParaRPr lang="en-IN" dirty="0"/>
          </a:p>
          <a:p>
            <a:endParaRPr lang="en-IN" sz="1000" b="1" u="sng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Course duration normally for a period of 2 months, please check the schedule for the start and end date for a specific course!</a:t>
            </a:r>
          </a:p>
          <a:p>
            <a:endParaRPr lang="en-IN" sz="1000" dirty="0">
              <a:latin typeface="Montserrat"/>
            </a:endParaRPr>
          </a:p>
          <a:p>
            <a:endParaRPr lang="en-IN" sz="1000" dirty="0">
              <a:latin typeface="Montserrat"/>
            </a:endParaRPr>
          </a:p>
          <a:p>
            <a:r>
              <a:rPr lang="en-IN" sz="1000" dirty="0">
                <a:latin typeface="Montserrat"/>
              </a:rPr>
              <a:t>.</a:t>
            </a:r>
            <a:endParaRPr lang="en-IN" dirty="0"/>
          </a:p>
        </p:txBody>
      </p:sp>
      <p:pic>
        <p:nvPicPr>
          <p:cNvPr id="4" name="Picture 4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86F8CE40-2BDC-421C-9793-5CFC5510F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49" r="19575" b="-186"/>
          <a:stretch/>
        </p:blipFill>
        <p:spPr>
          <a:xfrm>
            <a:off x="6361981" y="0"/>
            <a:ext cx="2782030" cy="5142284"/>
          </a:xfrm>
          <a:prstGeom prst="rect">
            <a:avLst/>
          </a:prstGeom>
        </p:spPr>
      </p:pic>
      <p:sp>
        <p:nvSpPr>
          <p:cNvPr id="5" name="Google Shape;166;p22">
            <a:extLst>
              <a:ext uri="{FF2B5EF4-FFF2-40B4-BE49-F238E27FC236}">
                <a16:creationId xmlns:a16="http://schemas.microsoft.com/office/drawing/2014/main" id="{6BBBAEB6-84EF-4F6A-B76C-57379F3299F3}"/>
              </a:ext>
            </a:extLst>
          </p:cNvPr>
          <p:cNvSpPr txBox="1"/>
          <p:nvPr/>
        </p:nvSpPr>
        <p:spPr>
          <a:xfrm>
            <a:off x="755784" y="138600"/>
            <a:ext cx="675555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Frequently Asked Questions!</a:t>
            </a:r>
            <a:endParaRPr sz="3000" b="1" dirty="0" err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666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0" y="0"/>
            <a:ext cx="87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sz="36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1079275" y="138600"/>
            <a:ext cx="477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Contact Information</a:t>
            </a:r>
            <a:endParaRPr sz="30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3"/>
          <p:cNvSpPr/>
          <p:nvPr/>
        </p:nvSpPr>
        <p:spPr>
          <a:xfrm flipH="1">
            <a:off x="2934425" y="1400800"/>
            <a:ext cx="5683200" cy="17382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latin typeface="Oswald"/>
                <a:ea typeface="Oswald"/>
                <a:cs typeface="Oswald"/>
                <a:sym typeface="Oswald"/>
              </a:rPr>
              <a:t>For any Clarifications contact !!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  <a:p>
            <a:r>
              <a:rPr lang="en-IN" sz="3200" dirty="0"/>
              <a:t>support@tutoroot.com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807" y="0"/>
            <a:ext cx="367856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flipH="1">
            <a:off x="5521838" y="3395800"/>
            <a:ext cx="3428100" cy="13062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SzPts val="1100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10th CBSE Crash Course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Schedule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1226" y="144500"/>
            <a:ext cx="72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3600" b="1">
              <a:solidFill>
                <a:srgbClr val="4285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273950" y="283100"/>
            <a:ext cx="118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1226" y="878275"/>
            <a:ext cx="81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3600" b="1">
              <a:solidFill>
                <a:srgbClr val="4285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273950" y="1016875"/>
            <a:ext cx="137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Course overview </a:t>
            </a:r>
          </a:p>
        </p:txBody>
      </p:sp>
      <p:sp>
        <p:nvSpPr>
          <p:cNvPr id="66" name="Google Shape;66;p14"/>
          <p:cNvSpPr txBox="1"/>
          <p:nvPr/>
        </p:nvSpPr>
        <p:spPr>
          <a:xfrm>
            <a:off x="281226" y="1612050"/>
            <a:ext cx="81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3600" b="1">
              <a:solidFill>
                <a:srgbClr val="4285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241601" y="2516244"/>
            <a:ext cx="144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Schedule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81226" y="2345825"/>
            <a:ext cx="81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3600" b="1">
              <a:solidFill>
                <a:srgbClr val="4285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273950" y="3312069"/>
            <a:ext cx="152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Timings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81226" y="3079600"/>
            <a:ext cx="76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3600" b="1">
              <a:solidFill>
                <a:srgbClr val="4285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273950" y="3982470"/>
            <a:ext cx="118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FAQ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81226" y="3813375"/>
            <a:ext cx="81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sz="3600" b="1">
              <a:solidFill>
                <a:srgbClr val="4285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224961" y="4588173"/>
            <a:ext cx="197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Contact Information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72;p14">
            <a:extLst>
              <a:ext uri="{FF2B5EF4-FFF2-40B4-BE49-F238E27FC236}">
                <a16:creationId xmlns:a16="http://schemas.microsoft.com/office/drawing/2014/main" id="{F37246EE-E86B-4476-944C-A7E969EF2C7C}"/>
              </a:ext>
            </a:extLst>
          </p:cNvPr>
          <p:cNvSpPr txBox="1"/>
          <p:nvPr/>
        </p:nvSpPr>
        <p:spPr>
          <a:xfrm>
            <a:off x="281226" y="4449573"/>
            <a:ext cx="81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 sz="3600" b="1" dirty="0">
              <a:solidFill>
                <a:srgbClr val="4285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65;p14">
            <a:extLst>
              <a:ext uri="{FF2B5EF4-FFF2-40B4-BE49-F238E27FC236}">
                <a16:creationId xmlns:a16="http://schemas.microsoft.com/office/drawing/2014/main" id="{B803CE1F-125E-4407-98BC-AC825D85D9FD}"/>
              </a:ext>
            </a:extLst>
          </p:cNvPr>
          <p:cNvSpPr txBox="1"/>
          <p:nvPr/>
        </p:nvSpPr>
        <p:spPr>
          <a:xfrm>
            <a:off x="1273950" y="1879516"/>
            <a:ext cx="137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Faculty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829451" y="5900"/>
            <a:ext cx="72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36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762575" y="144500"/>
            <a:ext cx="20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30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5"/>
          <p:cNvSpPr/>
          <p:nvPr/>
        </p:nvSpPr>
        <p:spPr>
          <a:xfrm flipH="1">
            <a:off x="67500" y="3395800"/>
            <a:ext cx="9076500" cy="13062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SzPts val="1100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Welcome to the Tutoroot- CBSE Crash Course for the 10th Standard!! Hope you will enjoy the classes and </a:t>
            </a: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learn while having fun!!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6;p18">
            <a:extLst>
              <a:ext uri="{FF2B5EF4-FFF2-40B4-BE49-F238E27FC236}">
                <a16:creationId xmlns:a16="http://schemas.microsoft.com/office/drawing/2014/main" id="{E4A3627F-AB42-424A-9F57-3DF7907CF2A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259" y="9204"/>
            <a:ext cx="9305745" cy="5305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194F2-59A0-4411-901A-1A77441E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8" y="78402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01  Course overview </a:t>
            </a:r>
          </a:p>
        </p:txBody>
      </p:sp>
      <p:sp>
        <p:nvSpPr>
          <p:cNvPr id="5" name="Google Shape;89;p16">
            <a:extLst>
              <a:ext uri="{FF2B5EF4-FFF2-40B4-BE49-F238E27FC236}">
                <a16:creationId xmlns:a16="http://schemas.microsoft.com/office/drawing/2014/main" id="{35209C55-A58C-4220-BAA0-8275B6A1EF66}"/>
              </a:ext>
            </a:extLst>
          </p:cNvPr>
          <p:cNvSpPr/>
          <p:nvPr/>
        </p:nvSpPr>
        <p:spPr>
          <a:xfrm flipH="1">
            <a:off x="99849" y="721611"/>
            <a:ext cx="7631576" cy="443055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" sz="1800" dirty="0">
              <a:latin typeface="Oswald"/>
              <a:sym typeface="Oswald"/>
            </a:endParaRPr>
          </a:p>
          <a:p>
            <a:pPr>
              <a:lnSpc>
                <a:spcPct val="150000"/>
              </a:lnSpc>
            </a:pPr>
            <a:r>
              <a:rPr lang="en" sz="1800" dirty="0" err="1">
                <a:latin typeface="Oswald"/>
                <a:sym typeface="Oswald"/>
              </a:rPr>
              <a:t>Tutoroot</a:t>
            </a:r>
            <a:r>
              <a:rPr lang="en" sz="1800" dirty="0">
                <a:latin typeface="Oswald"/>
                <a:sym typeface="Oswald"/>
              </a:rPr>
              <a:t> is offering a crash course for 10th Standard CBSE class students!</a:t>
            </a:r>
            <a:endParaRPr lang="en-US"/>
          </a:p>
          <a:p>
            <a:pPr>
              <a:lnSpc>
                <a:spcPct val="150000"/>
              </a:lnSpc>
            </a:pPr>
            <a:endParaRPr lang="en" sz="1800" dirty="0">
              <a:latin typeface="Oswald"/>
            </a:endParaRPr>
          </a:p>
        </p:txBody>
      </p:sp>
      <p:sp>
        <p:nvSpPr>
          <p:cNvPr id="8" name="Google Shape;109;p18">
            <a:extLst>
              <a:ext uri="{FF2B5EF4-FFF2-40B4-BE49-F238E27FC236}">
                <a16:creationId xmlns:a16="http://schemas.microsoft.com/office/drawing/2014/main" id="{1EB0BC0A-D1EF-4FD2-9596-BC73F54EB374}"/>
              </a:ext>
            </a:extLst>
          </p:cNvPr>
          <p:cNvSpPr/>
          <p:nvPr/>
        </p:nvSpPr>
        <p:spPr>
          <a:xfrm flipH="1">
            <a:off x="102978" y="1289829"/>
            <a:ext cx="1524240" cy="508929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400" dirty="0">
                <a:latin typeface="Oswald"/>
                <a:sym typeface="Oswald"/>
              </a:rPr>
              <a:t>Start Date</a:t>
            </a:r>
            <a:endParaRPr lang="en-US" dirty="0"/>
          </a:p>
        </p:txBody>
      </p:sp>
      <p:sp>
        <p:nvSpPr>
          <p:cNvPr id="11" name="Google Shape;109;p18">
            <a:extLst>
              <a:ext uri="{FF2B5EF4-FFF2-40B4-BE49-F238E27FC236}">
                <a16:creationId xmlns:a16="http://schemas.microsoft.com/office/drawing/2014/main" id="{FCE8B3A3-D49E-4C8C-94F6-55A54CA260B6}"/>
              </a:ext>
            </a:extLst>
          </p:cNvPr>
          <p:cNvSpPr/>
          <p:nvPr/>
        </p:nvSpPr>
        <p:spPr>
          <a:xfrm flipH="1">
            <a:off x="1623383" y="1289829"/>
            <a:ext cx="2020258" cy="508929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400" dirty="0">
                <a:latin typeface="Oswald"/>
                <a:sym typeface="Oswald"/>
              </a:rPr>
              <a:t>21st Dec 2021</a:t>
            </a:r>
            <a:endParaRPr lang="en-US" dirty="0"/>
          </a:p>
        </p:txBody>
      </p:sp>
      <p:sp>
        <p:nvSpPr>
          <p:cNvPr id="12" name="Google Shape;109;p18">
            <a:extLst>
              <a:ext uri="{FF2B5EF4-FFF2-40B4-BE49-F238E27FC236}">
                <a16:creationId xmlns:a16="http://schemas.microsoft.com/office/drawing/2014/main" id="{26B30218-5E57-42FF-982D-C860853334C3}"/>
              </a:ext>
            </a:extLst>
          </p:cNvPr>
          <p:cNvSpPr/>
          <p:nvPr/>
        </p:nvSpPr>
        <p:spPr>
          <a:xfrm flipH="1">
            <a:off x="4254440" y="1289829"/>
            <a:ext cx="1524240" cy="508929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400" dirty="0">
                <a:latin typeface="Oswald"/>
                <a:sym typeface="Oswald"/>
              </a:rPr>
              <a:t>End Date</a:t>
            </a:r>
            <a:endParaRPr lang="en-US" dirty="0"/>
          </a:p>
        </p:txBody>
      </p:sp>
      <p:sp>
        <p:nvSpPr>
          <p:cNvPr id="13" name="Google Shape;109;p18">
            <a:extLst>
              <a:ext uri="{FF2B5EF4-FFF2-40B4-BE49-F238E27FC236}">
                <a16:creationId xmlns:a16="http://schemas.microsoft.com/office/drawing/2014/main" id="{83C0CA13-B905-477A-BD5F-9C3B069B6A12}"/>
              </a:ext>
            </a:extLst>
          </p:cNvPr>
          <p:cNvSpPr/>
          <p:nvPr/>
        </p:nvSpPr>
        <p:spPr>
          <a:xfrm flipH="1">
            <a:off x="5774846" y="1289829"/>
            <a:ext cx="2020258" cy="508929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400" dirty="0">
                <a:latin typeface="Oswald"/>
                <a:sym typeface="Oswald"/>
              </a:rPr>
              <a:t>13th Feb 2022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350ABE-04D7-45EB-91A8-25422E78C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79411"/>
              </p:ext>
            </p:extLst>
          </p:nvPr>
        </p:nvGraphicFramePr>
        <p:xfrm>
          <a:off x="5899389" y="2680910"/>
          <a:ext cx="2761816" cy="255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908">
                  <a:extLst>
                    <a:ext uri="{9D8B030D-6E8A-4147-A177-3AD203B41FA5}">
                      <a16:colId xmlns:a16="http://schemas.microsoft.com/office/drawing/2014/main" val="3074245042"/>
                    </a:ext>
                  </a:extLst>
                </a:gridCol>
                <a:gridCol w="1380908">
                  <a:extLst>
                    <a:ext uri="{9D8B030D-6E8A-4147-A177-3AD203B41FA5}">
                      <a16:colId xmlns:a16="http://schemas.microsoft.com/office/drawing/2014/main" val="3253500661"/>
                    </a:ext>
                  </a:extLst>
                </a:gridCol>
              </a:tblGrid>
              <a:tr h="600747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Subject 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Recoup hours per week 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66742"/>
                  </a:ext>
                </a:extLst>
              </a:tr>
              <a:tr h="415903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Physics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1​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116131"/>
                  </a:ext>
                </a:extLst>
              </a:tr>
              <a:tr h="385095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Chemistry​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1​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39132"/>
                  </a:ext>
                </a:extLst>
              </a:tr>
              <a:tr h="385095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Biology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1​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57316"/>
                  </a:ext>
                </a:extLst>
              </a:tr>
              <a:tr h="385095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Mathematic​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2​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93644"/>
                  </a:ext>
                </a:extLst>
              </a:tr>
              <a:tr h="385095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Total​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5​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1999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BC707B-F4D3-43B6-A787-BBD1820C9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23472"/>
              </p:ext>
            </p:extLst>
          </p:nvPr>
        </p:nvGraphicFramePr>
        <p:xfrm>
          <a:off x="157252" y="2653414"/>
          <a:ext cx="238125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123334837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45611123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Subject 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Hours ​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06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Physics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3144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Biology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23258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Chemistry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7334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Mathematic​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8388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Recoup hours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9772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Total ​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11275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4450E4C-010F-4CC9-8EE2-73009D74F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72121"/>
              </p:ext>
            </p:extLst>
          </p:nvPr>
        </p:nvGraphicFramePr>
        <p:xfrm>
          <a:off x="2984199" y="2667054"/>
          <a:ext cx="2571750" cy="256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50096379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882065581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Subject 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No. of hours per week 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94483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Physics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2​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4068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Chemistry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2​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6045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Biology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2​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2985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Mathematic​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4​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53401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Total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10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12964"/>
                  </a:ext>
                </a:extLst>
              </a:tr>
            </a:tbl>
          </a:graphicData>
        </a:graphic>
      </p:graphicFrame>
      <p:sp>
        <p:nvSpPr>
          <p:cNvPr id="15" name="Google Shape;89;p16">
            <a:extLst>
              <a:ext uri="{FF2B5EF4-FFF2-40B4-BE49-F238E27FC236}">
                <a16:creationId xmlns:a16="http://schemas.microsoft.com/office/drawing/2014/main" id="{1D3608A0-F706-4882-9DD4-D762463C563A}"/>
              </a:ext>
            </a:extLst>
          </p:cNvPr>
          <p:cNvSpPr/>
          <p:nvPr/>
        </p:nvSpPr>
        <p:spPr>
          <a:xfrm flipH="1">
            <a:off x="2159405" y="2004790"/>
            <a:ext cx="2951746" cy="443055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" sz="1800" dirty="0">
              <a:latin typeface="Oswald"/>
              <a:sym typeface="Oswald"/>
            </a:endParaRPr>
          </a:p>
          <a:p>
            <a:pPr>
              <a:lnSpc>
                <a:spcPct val="150000"/>
              </a:lnSpc>
            </a:pPr>
            <a:r>
              <a:rPr lang="en" sz="1800" dirty="0">
                <a:latin typeface="Oswald"/>
                <a:sym typeface="Oswald"/>
              </a:rPr>
              <a:t>    Total number of hours = 120</a:t>
            </a:r>
            <a:endParaRPr lang="en" sz="1800" dirty="0">
              <a:latin typeface="Oswald"/>
            </a:endParaRPr>
          </a:p>
          <a:p>
            <a:pPr>
              <a:lnSpc>
                <a:spcPct val="150000"/>
              </a:lnSpc>
            </a:pPr>
            <a:endParaRPr lang="en" sz="1800" dirty="0"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66686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0" y="0"/>
            <a:ext cx="87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36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79275" y="138600"/>
            <a:ext cx="20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Faculty</a:t>
            </a:r>
            <a:endParaRPr sz="30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/>
          <p:nvPr/>
        </p:nvSpPr>
        <p:spPr>
          <a:xfrm flipH="1">
            <a:off x="78283" y="1745998"/>
            <a:ext cx="4946605" cy="207129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SzPts val="1100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I am vinay !! I am going to be your online class teacher!! I will also take the Chemistry classes for you!!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  <a:p>
            <a:pPr algn="ctr">
              <a:lnSpc>
                <a:spcPct val="150000"/>
              </a:lnSpc>
              <a:buSzPts val="1100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Let me introduce you to other teachers!! </a:t>
            </a:r>
          </a:p>
          <a:p>
            <a:pPr algn="ctr">
              <a:lnSpc>
                <a:spcPct val="150000"/>
              </a:lnSpc>
              <a:buSzPts val="1100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All of them are as cool as me!!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Guaranteed!!</a:t>
            </a:r>
            <a:endParaRPr sz="1800" dirty="0">
              <a:latin typeface="Oswald"/>
              <a:ea typeface="Oswald"/>
              <a:cs typeface="Oswald"/>
            </a:endParaRPr>
          </a:p>
        </p:txBody>
      </p:sp>
      <p:pic>
        <p:nvPicPr>
          <p:cNvPr id="4" name="Picture 3" descr="A person in a suit sitting outside&#10;&#10;Description automatically generated with low confidence">
            <a:extLst>
              <a:ext uri="{FF2B5EF4-FFF2-40B4-BE49-F238E27FC236}">
                <a16:creationId xmlns:a16="http://schemas.microsoft.com/office/drawing/2014/main" id="{0101341F-DA23-4EAE-AEE8-4C0FDA422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88" y="1063255"/>
            <a:ext cx="3559249" cy="35592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0" y="0"/>
            <a:ext cx="87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36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079275" y="138600"/>
            <a:ext cx="20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Faculty</a:t>
            </a:r>
            <a:endParaRPr sz="30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/>
          <p:nvPr/>
        </p:nvSpPr>
        <p:spPr>
          <a:xfrm flipH="1">
            <a:off x="940775" y="3694300"/>
            <a:ext cx="2226300" cy="14493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SzPts val="1100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I am Yashpal!! </a:t>
            </a:r>
            <a:endParaRPr lang="en-US" sz="18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And I am going to take all your Math classes!!</a:t>
            </a:r>
            <a:endParaRPr sz="1800" dirty="0">
              <a:latin typeface="Oswald"/>
              <a:ea typeface="Oswald"/>
              <a:cs typeface="Oswald"/>
            </a:endParaRPr>
          </a:p>
        </p:txBody>
      </p:sp>
      <p:sp>
        <p:nvSpPr>
          <p:cNvPr id="99" name="Google Shape;99;p17"/>
          <p:cNvSpPr/>
          <p:nvPr/>
        </p:nvSpPr>
        <p:spPr>
          <a:xfrm flipH="1">
            <a:off x="3386675" y="3694300"/>
            <a:ext cx="2226300" cy="14493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SzPts val="1100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I am Rajashekar! </a:t>
            </a:r>
            <a:endParaRPr lang="en-US" sz="18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I am going to take your Physics classes!!</a:t>
            </a:r>
            <a:endParaRPr sz="1800" dirty="0">
              <a:latin typeface="Oswald"/>
              <a:ea typeface="Oswald"/>
              <a:cs typeface="Oswald"/>
            </a:endParaRPr>
          </a:p>
        </p:txBody>
      </p:sp>
      <p:sp>
        <p:nvSpPr>
          <p:cNvPr id="101" name="Google Shape;101;p17"/>
          <p:cNvSpPr/>
          <p:nvPr/>
        </p:nvSpPr>
        <p:spPr>
          <a:xfrm flipH="1">
            <a:off x="5832575" y="3677837"/>
            <a:ext cx="2226300" cy="14493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SzPts val="1100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I am Akhila!! </a:t>
            </a:r>
            <a:endParaRPr lang="en-US" sz="1800" dirty="0">
              <a:latin typeface="Oswald"/>
              <a:ea typeface="Oswald"/>
              <a:cs typeface="Oswald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And I am going to be your Biology teacher!!</a:t>
            </a:r>
            <a:endParaRPr sz="1800" dirty="0">
              <a:latin typeface="Oswald"/>
              <a:ea typeface="Oswald"/>
              <a:cs typeface="Oswa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44" y="833221"/>
            <a:ext cx="2311239" cy="2581489"/>
          </a:xfrm>
          <a:prstGeom prst="rect">
            <a:avLst/>
          </a:prstGeom>
        </p:spPr>
      </p:pic>
      <p:pic>
        <p:nvPicPr>
          <p:cNvPr id="6" name="Picture 5" descr="A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D82F27DC-962B-4739-A823-65D60A814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638" y="784174"/>
            <a:ext cx="1928813" cy="2571751"/>
          </a:xfrm>
          <a:prstGeom prst="rect">
            <a:avLst/>
          </a:prstGeom>
        </p:spPr>
      </p:pic>
      <p:pic>
        <p:nvPicPr>
          <p:cNvPr id="4" name="Picture 4" descr="A picture containing person, person, indoor, standing&#10;&#10;Description automatically generated">
            <a:extLst>
              <a:ext uri="{FF2B5EF4-FFF2-40B4-BE49-F238E27FC236}">
                <a16:creationId xmlns:a16="http://schemas.microsoft.com/office/drawing/2014/main" id="{58F4072F-E718-4DE4-A09E-35F43FB46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68" y="829568"/>
            <a:ext cx="1923691" cy="2524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259" y="9204"/>
            <a:ext cx="9305745" cy="5305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0" y="0"/>
            <a:ext cx="874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lang="en-US" sz="3600" b="1">
              <a:solidFill>
                <a:srgbClr val="FF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1079275" y="138600"/>
            <a:ext cx="279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Schedule!!</a:t>
            </a:r>
            <a:endParaRPr lang="en-US" sz="3000" b="1">
              <a:solidFill>
                <a:srgbClr val="FF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9" name="Google Shape;109;p18"/>
          <p:cNvSpPr/>
          <p:nvPr/>
        </p:nvSpPr>
        <p:spPr>
          <a:xfrm flipH="1">
            <a:off x="1537119" y="1516272"/>
            <a:ext cx="2311400" cy="508929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Tuesdays</a:t>
            </a:r>
            <a:endParaRPr lang="en-US" sz="2400">
              <a:latin typeface="Oswald"/>
              <a:ea typeface="Oswald"/>
              <a:cs typeface="Oswald"/>
            </a:endParaRPr>
          </a:p>
        </p:txBody>
      </p:sp>
      <p:sp>
        <p:nvSpPr>
          <p:cNvPr id="110" name="Google Shape;110;p18"/>
          <p:cNvSpPr/>
          <p:nvPr/>
        </p:nvSpPr>
        <p:spPr>
          <a:xfrm flipH="1">
            <a:off x="3918012" y="1515822"/>
            <a:ext cx="1937411" cy="52324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400" dirty="0">
                <a:solidFill>
                  <a:srgbClr val="FF0000"/>
                </a:solidFill>
                <a:latin typeface="Oswald"/>
              </a:rPr>
              <a:t>Physics</a:t>
            </a:r>
            <a:endParaRPr lang="en-US" dirty="0">
              <a:latin typeface="Oswald"/>
            </a:endParaRPr>
          </a:p>
        </p:txBody>
      </p:sp>
      <p:sp>
        <p:nvSpPr>
          <p:cNvPr id="111" name="Google Shape;111;p18"/>
          <p:cNvSpPr/>
          <p:nvPr/>
        </p:nvSpPr>
        <p:spPr>
          <a:xfrm flipH="1">
            <a:off x="1537119" y="2039220"/>
            <a:ext cx="2311400" cy="530495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Wednesdays</a:t>
            </a:r>
            <a:endParaRPr lang="en-US" sz="2400">
              <a:latin typeface="Oswald"/>
              <a:ea typeface="Oswald"/>
              <a:cs typeface="Oswald"/>
            </a:endParaRPr>
          </a:p>
        </p:txBody>
      </p:sp>
      <p:sp>
        <p:nvSpPr>
          <p:cNvPr id="112" name="Google Shape;112;p18"/>
          <p:cNvSpPr/>
          <p:nvPr/>
        </p:nvSpPr>
        <p:spPr>
          <a:xfrm flipH="1">
            <a:off x="3920324" y="2037454"/>
            <a:ext cx="1935838" cy="534023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  <a:latin typeface="Oswald"/>
              </a:rPr>
              <a:t>Chemistry </a:t>
            </a:r>
            <a:endParaRPr lang="en-IN" sz="2400">
              <a:latin typeface="Oswald"/>
            </a:endParaRPr>
          </a:p>
        </p:txBody>
      </p:sp>
      <p:sp>
        <p:nvSpPr>
          <p:cNvPr id="113" name="Google Shape;113;p18"/>
          <p:cNvSpPr/>
          <p:nvPr/>
        </p:nvSpPr>
        <p:spPr>
          <a:xfrm flipH="1">
            <a:off x="1537119" y="2572948"/>
            <a:ext cx="2311400" cy="508929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Thursdays</a:t>
            </a:r>
            <a:endParaRPr lang="en-US" sz="2400">
              <a:latin typeface="Oswald"/>
              <a:ea typeface="Oswald"/>
              <a:cs typeface="Oswald"/>
            </a:endParaRPr>
          </a:p>
        </p:txBody>
      </p:sp>
      <p:sp>
        <p:nvSpPr>
          <p:cNvPr id="114" name="Google Shape;114;p18"/>
          <p:cNvSpPr/>
          <p:nvPr/>
        </p:nvSpPr>
        <p:spPr>
          <a:xfrm flipH="1">
            <a:off x="3917912" y="2568714"/>
            <a:ext cx="1921291" cy="501674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Oswald"/>
                <a:ea typeface="Oswald"/>
              </a:rPr>
              <a:t>Biology</a:t>
            </a:r>
            <a:endParaRPr lang="en-US">
              <a:latin typeface="Oswald"/>
            </a:endParaRPr>
          </a:p>
        </p:txBody>
      </p:sp>
      <p:sp>
        <p:nvSpPr>
          <p:cNvPr id="115" name="Google Shape;115;p18"/>
          <p:cNvSpPr/>
          <p:nvPr/>
        </p:nvSpPr>
        <p:spPr>
          <a:xfrm flipH="1">
            <a:off x="1537119" y="3128244"/>
            <a:ext cx="2311400" cy="498146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Fridays</a:t>
            </a:r>
            <a:endParaRPr lang="en-US" sz="2400">
              <a:latin typeface="Oswald"/>
              <a:ea typeface="Oswald"/>
              <a:cs typeface="Oswald"/>
            </a:endParaRPr>
          </a:p>
        </p:txBody>
      </p:sp>
      <p:sp>
        <p:nvSpPr>
          <p:cNvPr id="116" name="Google Shape;116;p18"/>
          <p:cNvSpPr/>
          <p:nvPr/>
        </p:nvSpPr>
        <p:spPr>
          <a:xfrm flipH="1">
            <a:off x="3918012" y="3133907"/>
            <a:ext cx="1926628" cy="490891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  <a:latin typeface="Oswald"/>
                <a:ea typeface="Oswald"/>
                <a:sym typeface="Oswald"/>
              </a:rPr>
              <a:t>Physics</a:t>
            </a:r>
            <a:endParaRPr lang="en" sz="2400">
              <a:latin typeface="Oswald"/>
              <a:ea typeface="Oswald"/>
            </a:endParaRPr>
          </a:p>
        </p:txBody>
      </p:sp>
      <p:sp>
        <p:nvSpPr>
          <p:cNvPr id="117" name="Google Shape;117;p18"/>
          <p:cNvSpPr/>
          <p:nvPr/>
        </p:nvSpPr>
        <p:spPr>
          <a:xfrm flipH="1">
            <a:off x="1537119" y="3672756"/>
            <a:ext cx="2300617" cy="508929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Saturdays</a:t>
            </a:r>
            <a:endParaRPr lang="en-US" sz="2400">
              <a:latin typeface="Oswald"/>
              <a:ea typeface="Oswald"/>
              <a:cs typeface="Oswald"/>
            </a:endParaRPr>
          </a:p>
        </p:txBody>
      </p:sp>
      <p:sp>
        <p:nvSpPr>
          <p:cNvPr id="118" name="Google Shape;118;p18"/>
          <p:cNvSpPr/>
          <p:nvPr/>
        </p:nvSpPr>
        <p:spPr>
          <a:xfrm flipH="1">
            <a:off x="3918012" y="3677533"/>
            <a:ext cx="1931388" cy="501674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300" dirty="0">
                <a:solidFill>
                  <a:srgbClr val="FF0000"/>
                </a:solidFill>
                <a:latin typeface="Oswald"/>
                <a:ea typeface="Oswald"/>
              </a:rPr>
              <a:t>Chemistry </a:t>
            </a:r>
            <a:endParaRPr lang="en-IN" sz="2300">
              <a:latin typeface="Oswald"/>
              <a:ea typeface="Oswald"/>
            </a:endParaRPr>
          </a:p>
        </p:txBody>
      </p:sp>
      <p:sp>
        <p:nvSpPr>
          <p:cNvPr id="15" name="Google Shape;117;p18">
            <a:extLst>
              <a:ext uri="{FF2B5EF4-FFF2-40B4-BE49-F238E27FC236}">
                <a16:creationId xmlns:a16="http://schemas.microsoft.com/office/drawing/2014/main" id="{8B291ADE-5CF8-4149-AC67-18F10F474D40}"/>
              </a:ext>
            </a:extLst>
          </p:cNvPr>
          <p:cNvSpPr/>
          <p:nvPr/>
        </p:nvSpPr>
        <p:spPr>
          <a:xfrm flipH="1">
            <a:off x="1537119" y="4228052"/>
            <a:ext cx="2300617" cy="508929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sz="2400" dirty="0">
                <a:latin typeface="Oswald"/>
                <a:ea typeface="Oswald"/>
                <a:cs typeface="Oswald"/>
                <a:sym typeface="Oswald"/>
              </a:rPr>
              <a:t>Sunday</a:t>
            </a:r>
            <a:endParaRPr lang="en-US" sz="2400" dirty="0">
              <a:latin typeface="Oswald"/>
              <a:ea typeface="Oswald"/>
              <a:cs typeface="Oswald"/>
            </a:endParaRPr>
          </a:p>
        </p:txBody>
      </p:sp>
      <p:sp>
        <p:nvSpPr>
          <p:cNvPr id="16" name="Google Shape;118;p18">
            <a:extLst>
              <a:ext uri="{FF2B5EF4-FFF2-40B4-BE49-F238E27FC236}">
                <a16:creationId xmlns:a16="http://schemas.microsoft.com/office/drawing/2014/main" id="{228BDC9B-4194-498C-BBC3-C9D6DF920ECB}"/>
              </a:ext>
            </a:extLst>
          </p:cNvPr>
          <p:cNvSpPr/>
          <p:nvPr/>
        </p:nvSpPr>
        <p:spPr>
          <a:xfrm flipH="1">
            <a:off x="3918012" y="4227467"/>
            <a:ext cx="1931389" cy="501674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buSzPts val="1100"/>
            </a:pPr>
            <a:r>
              <a:rPr lang="en" sz="2400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Recoup Day</a:t>
            </a:r>
            <a:endParaRPr lang="en-US" sz="2400" dirty="0">
              <a:solidFill>
                <a:srgbClr val="FF0000"/>
              </a:solidFill>
              <a:latin typeface="Oswald"/>
              <a:ea typeface="Oswald"/>
              <a:cs typeface="Oswald"/>
            </a:endParaRPr>
          </a:p>
        </p:txBody>
      </p:sp>
      <p:sp>
        <p:nvSpPr>
          <p:cNvPr id="18" name="Google Shape;110;p18">
            <a:extLst>
              <a:ext uri="{FF2B5EF4-FFF2-40B4-BE49-F238E27FC236}">
                <a16:creationId xmlns:a16="http://schemas.microsoft.com/office/drawing/2014/main" id="{87AB86DB-00A7-4492-9D5D-1EBBAB4F038E}"/>
              </a:ext>
            </a:extLst>
          </p:cNvPr>
          <p:cNvSpPr/>
          <p:nvPr/>
        </p:nvSpPr>
        <p:spPr>
          <a:xfrm flipH="1">
            <a:off x="5891304" y="1515822"/>
            <a:ext cx="1926628" cy="52324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sz="2400" dirty="0">
                <a:solidFill>
                  <a:srgbClr val="FF0000"/>
                </a:solidFill>
                <a:latin typeface="Oswald"/>
              </a:rPr>
              <a:t>Maths</a:t>
            </a:r>
            <a:endParaRPr lang="en-IN" sz="2400">
              <a:latin typeface="Oswald"/>
            </a:endParaRPr>
          </a:p>
        </p:txBody>
      </p:sp>
      <p:sp>
        <p:nvSpPr>
          <p:cNvPr id="19" name="Google Shape;112;p18">
            <a:extLst>
              <a:ext uri="{FF2B5EF4-FFF2-40B4-BE49-F238E27FC236}">
                <a16:creationId xmlns:a16="http://schemas.microsoft.com/office/drawing/2014/main" id="{A03682BF-5E78-4F9C-B47A-288168A9057A}"/>
              </a:ext>
            </a:extLst>
          </p:cNvPr>
          <p:cNvSpPr/>
          <p:nvPr/>
        </p:nvSpPr>
        <p:spPr>
          <a:xfrm flipH="1">
            <a:off x="5893616" y="2037454"/>
            <a:ext cx="1892706" cy="534023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solidFill>
                  <a:srgbClr val="FF0000"/>
                </a:solidFill>
                <a:latin typeface="Oswald"/>
              </a:rPr>
              <a:t>Maths</a:t>
            </a:r>
            <a:endParaRPr lang="en-US">
              <a:latin typeface="Oswald"/>
            </a:endParaRPr>
          </a:p>
        </p:txBody>
      </p:sp>
      <p:sp>
        <p:nvSpPr>
          <p:cNvPr id="20" name="Google Shape;114;p18">
            <a:extLst>
              <a:ext uri="{FF2B5EF4-FFF2-40B4-BE49-F238E27FC236}">
                <a16:creationId xmlns:a16="http://schemas.microsoft.com/office/drawing/2014/main" id="{A271D1B1-7C81-475A-8319-9695A898B16B}"/>
              </a:ext>
            </a:extLst>
          </p:cNvPr>
          <p:cNvSpPr/>
          <p:nvPr/>
        </p:nvSpPr>
        <p:spPr>
          <a:xfrm flipH="1">
            <a:off x="5891204" y="2568714"/>
            <a:ext cx="1921291" cy="501674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 dirty="0">
                <a:solidFill>
                  <a:srgbClr val="FF0000"/>
                </a:solidFill>
                <a:latin typeface="Oswald"/>
                <a:sym typeface="Oswald"/>
              </a:rPr>
              <a:t>Maths</a:t>
            </a:r>
            <a:endParaRPr lang="en-US">
              <a:latin typeface="Oswald"/>
            </a:endParaRPr>
          </a:p>
        </p:txBody>
      </p:sp>
      <p:sp>
        <p:nvSpPr>
          <p:cNvPr id="21" name="Google Shape;116;p18">
            <a:extLst>
              <a:ext uri="{FF2B5EF4-FFF2-40B4-BE49-F238E27FC236}">
                <a16:creationId xmlns:a16="http://schemas.microsoft.com/office/drawing/2014/main" id="{ACD5C8AD-9458-4EE2-A8BE-D060B7FA6CB6}"/>
              </a:ext>
            </a:extLst>
          </p:cNvPr>
          <p:cNvSpPr/>
          <p:nvPr/>
        </p:nvSpPr>
        <p:spPr>
          <a:xfrm flipH="1">
            <a:off x="5891304" y="3144690"/>
            <a:ext cx="1948194" cy="480108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Oswald"/>
                <a:ea typeface="Oswald"/>
                <a:sym typeface="Oswald"/>
              </a:rPr>
              <a:t>Biology</a:t>
            </a:r>
            <a:endParaRPr lang="en" sz="2400">
              <a:latin typeface="Oswald"/>
              <a:ea typeface="Oswald"/>
            </a:endParaRPr>
          </a:p>
        </p:txBody>
      </p:sp>
      <p:sp>
        <p:nvSpPr>
          <p:cNvPr id="22" name="Google Shape;118;p18">
            <a:extLst>
              <a:ext uri="{FF2B5EF4-FFF2-40B4-BE49-F238E27FC236}">
                <a16:creationId xmlns:a16="http://schemas.microsoft.com/office/drawing/2014/main" id="{0E6341B1-5AEB-4584-B668-6BFF6A2AF86F}"/>
              </a:ext>
            </a:extLst>
          </p:cNvPr>
          <p:cNvSpPr/>
          <p:nvPr/>
        </p:nvSpPr>
        <p:spPr>
          <a:xfrm flipH="1">
            <a:off x="5891304" y="3677533"/>
            <a:ext cx="1931388" cy="501674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sz="2300" dirty="0">
                <a:solidFill>
                  <a:srgbClr val="FF0000"/>
                </a:solidFill>
                <a:latin typeface="Oswald"/>
                <a:ea typeface="Oswald"/>
              </a:rPr>
              <a:t>Maths</a:t>
            </a:r>
            <a:endParaRPr lang="en" sz="2300">
              <a:latin typeface="Oswald"/>
              <a:ea typeface="Oswald"/>
            </a:endParaRPr>
          </a:p>
        </p:txBody>
      </p:sp>
      <p:sp>
        <p:nvSpPr>
          <p:cNvPr id="23" name="Google Shape;118;p18">
            <a:extLst>
              <a:ext uri="{FF2B5EF4-FFF2-40B4-BE49-F238E27FC236}">
                <a16:creationId xmlns:a16="http://schemas.microsoft.com/office/drawing/2014/main" id="{D18A75D3-84D3-4136-9D94-D576E71B662F}"/>
              </a:ext>
            </a:extLst>
          </p:cNvPr>
          <p:cNvSpPr/>
          <p:nvPr/>
        </p:nvSpPr>
        <p:spPr>
          <a:xfrm flipH="1">
            <a:off x="5891304" y="4227467"/>
            <a:ext cx="1931389" cy="501674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buSzPts val="1100"/>
            </a:pPr>
            <a:r>
              <a:rPr lang="en" sz="2400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Recoup Day</a:t>
            </a:r>
            <a:endParaRPr lang="en-US" sz="2400" dirty="0">
              <a:solidFill>
                <a:srgbClr val="FF0000"/>
              </a:solidFill>
              <a:latin typeface="Oswald"/>
              <a:ea typeface="Oswald"/>
              <a:cs typeface="Oswald"/>
            </a:endParaRPr>
          </a:p>
        </p:txBody>
      </p:sp>
      <p:sp>
        <p:nvSpPr>
          <p:cNvPr id="27" name="Google Shape;109;p18">
            <a:extLst>
              <a:ext uri="{FF2B5EF4-FFF2-40B4-BE49-F238E27FC236}">
                <a16:creationId xmlns:a16="http://schemas.microsoft.com/office/drawing/2014/main" id="{E323F879-D413-41A2-977B-AA4EF3AA2151}"/>
              </a:ext>
            </a:extLst>
          </p:cNvPr>
          <p:cNvSpPr/>
          <p:nvPr/>
        </p:nvSpPr>
        <p:spPr>
          <a:xfrm flipH="1">
            <a:off x="1537119" y="4783527"/>
            <a:ext cx="2311400" cy="487363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" sz="2400" dirty="0">
                <a:latin typeface="Oswald"/>
                <a:ea typeface="Oswald"/>
                <a:cs typeface="Oswald"/>
              </a:rPr>
              <a:t>Monday</a:t>
            </a:r>
          </a:p>
        </p:txBody>
      </p:sp>
      <p:sp>
        <p:nvSpPr>
          <p:cNvPr id="28" name="Google Shape;110;p18">
            <a:extLst>
              <a:ext uri="{FF2B5EF4-FFF2-40B4-BE49-F238E27FC236}">
                <a16:creationId xmlns:a16="http://schemas.microsoft.com/office/drawing/2014/main" id="{425791A0-4873-41CE-A305-4366081225E0}"/>
              </a:ext>
            </a:extLst>
          </p:cNvPr>
          <p:cNvSpPr/>
          <p:nvPr/>
        </p:nvSpPr>
        <p:spPr>
          <a:xfrm flipH="1">
            <a:off x="3918012" y="4783077"/>
            <a:ext cx="3899920" cy="490891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IN" sz="2400" dirty="0">
                <a:solidFill>
                  <a:srgbClr val="FF0000"/>
                </a:solidFill>
                <a:latin typeface="Oswald"/>
              </a:rPr>
              <a:t> Assignment day</a:t>
            </a:r>
          </a:p>
        </p:txBody>
      </p:sp>
      <p:sp>
        <p:nvSpPr>
          <p:cNvPr id="29" name="Google Shape;110;p18">
            <a:extLst>
              <a:ext uri="{FF2B5EF4-FFF2-40B4-BE49-F238E27FC236}">
                <a16:creationId xmlns:a16="http://schemas.microsoft.com/office/drawing/2014/main" id="{59D7A3F9-77BB-4400-882E-CD34A5BF0D3D}"/>
              </a:ext>
            </a:extLst>
          </p:cNvPr>
          <p:cNvSpPr/>
          <p:nvPr/>
        </p:nvSpPr>
        <p:spPr>
          <a:xfrm flipH="1">
            <a:off x="3918012" y="944322"/>
            <a:ext cx="1926628" cy="52324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solidFill>
                  <a:schemeClr val="tx1"/>
                </a:solidFill>
                <a:latin typeface="Oswald"/>
              </a:rPr>
              <a:t>Session-1</a:t>
            </a:r>
            <a:endParaRPr lang="en-IN" sz="2400" dirty="0">
              <a:solidFill>
                <a:schemeClr val="accent1"/>
              </a:solidFill>
              <a:latin typeface="Oswald"/>
            </a:endParaRPr>
          </a:p>
        </p:txBody>
      </p:sp>
      <p:sp>
        <p:nvSpPr>
          <p:cNvPr id="30" name="Google Shape;110;p18">
            <a:extLst>
              <a:ext uri="{FF2B5EF4-FFF2-40B4-BE49-F238E27FC236}">
                <a16:creationId xmlns:a16="http://schemas.microsoft.com/office/drawing/2014/main" id="{54B8A4AE-B2D7-44D3-A853-F9FE9EEC9029}"/>
              </a:ext>
            </a:extLst>
          </p:cNvPr>
          <p:cNvSpPr/>
          <p:nvPr/>
        </p:nvSpPr>
        <p:spPr>
          <a:xfrm flipH="1">
            <a:off x="5891304" y="944322"/>
            <a:ext cx="1926628" cy="52324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solidFill>
                  <a:schemeClr val="tx1"/>
                </a:solidFill>
                <a:latin typeface="Oswald"/>
              </a:rPr>
              <a:t>Session-2</a:t>
            </a:r>
            <a:endParaRPr lang="en-IN" sz="2400" dirty="0">
              <a:solidFill>
                <a:srgbClr val="FF0000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00"/>
            <a:ext cx="9144000" cy="544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0" y="0"/>
            <a:ext cx="87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36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079275" y="138600"/>
            <a:ext cx="342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Class Timings!</a:t>
            </a:r>
            <a:endParaRPr sz="30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0"/>
          <p:cNvSpPr/>
          <p:nvPr/>
        </p:nvSpPr>
        <p:spPr>
          <a:xfrm flipH="1">
            <a:off x="219075" y="847275"/>
            <a:ext cx="36429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latin typeface="Oswald"/>
                <a:ea typeface="Oswald"/>
                <a:cs typeface="Oswald"/>
                <a:sym typeface="Oswald"/>
              </a:rPr>
              <a:t>6.45 PM to 7.45 PM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20"/>
          <p:cNvSpPr/>
          <p:nvPr/>
        </p:nvSpPr>
        <p:spPr>
          <a:xfrm flipH="1">
            <a:off x="4098400" y="857908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latin typeface="Oswald"/>
                <a:ea typeface="Oswald"/>
                <a:cs typeface="Oswald"/>
                <a:sym typeface="Oswald"/>
              </a:rPr>
              <a:t>Session 1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20"/>
          <p:cNvSpPr/>
          <p:nvPr/>
        </p:nvSpPr>
        <p:spPr>
          <a:xfrm flipH="1">
            <a:off x="219075" y="1910325"/>
            <a:ext cx="36429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latin typeface="Oswald"/>
                <a:ea typeface="Oswald"/>
                <a:cs typeface="Oswald"/>
                <a:sym typeface="Oswald"/>
              </a:rPr>
              <a:t>8 PM to 9 PM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20"/>
          <p:cNvSpPr/>
          <p:nvPr/>
        </p:nvSpPr>
        <p:spPr>
          <a:xfrm flipH="1">
            <a:off x="4098400" y="1910325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latin typeface="Oswald"/>
                <a:ea typeface="Oswald"/>
                <a:cs typeface="Oswald"/>
                <a:sym typeface="Oswald"/>
              </a:rPr>
              <a:t>Session 2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20"/>
          <p:cNvSpPr/>
          <p:nvPr/>
        </p:nvSpPr>
        <p:spPr>
          <a:xfrm flipH="1">
            <a:off x="6223900" y="847275"/>
            <a:ext cx="1669200" cy="18021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Tuesday to Saturday!!</a:t>
            </a:r>
            <a:endParaRPr sz="3000" dirty="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00"/>
            <a:ext cx="9144000" cy="544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0" y="0"/>
            <a:ext cx="87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36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1079275" y="138600"/>
            <a:ext cx="342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Class Timings!</a:t>
            </a:r>
            <a:endParaRPr sz="30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1"/>
          <p:cNvSpPr/>
          <p:nvPr/>
        </p:nvSpPr>
        <p:spPr>
          <a:xfrm flipH="1">
            <a:off x="219075" y="847275"/>
            <a:ext cx="36429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latin typeface="Oswald"/>
                <a:ea typeface="Oswald"/>
                <a:cs typeface="Oswald"/>
                <a:sym typeface="Oswald"/>
              </a:rPr>
              <a:t>10 AM to 11 AM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p21"/>
          <p:cNvSpPr/>
          <p:nvPr/>
        </p:nvSpPr>
        <p:spPr>
          <a:xfrm flipH="1">
            <a:off x="4098400" y="847275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Session 1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" name="Google Shape;149;p21"/>
          <p:cNvSpPr/>
          <p:nvPr/>
        </p:nvSpPr>
        <p:spPr>
          <a:xfrm flipH="1">
            <a:off x="219075" y="1910325"/>
            <a:ext cx="36429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12 Noon to 1 PM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21"/>
          <p:cNvSpPr/>
          <p:nvPr/>
        </p:nvSpPr>
        <p:spPr>
          <a:xfrm flipH="1">
            <a:off x="4098400" y="1910325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Session 2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21"/>
          <p:cNvSpPr/>
          <p:nvPr/>
        </p:nvSpPr>
        <p:spPr>
          <a:xfrm flipH="1">
            <a:off x="4284675" y="138600"/>
            <a:ext cx="4720800" cy="6138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Sunday Schedule!!</a:t>
            </a:r>
            <a:endParaRPr sz="30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21"/>
          <p:cNvSpPr/>
          <p:nvPr/>
        </p:nvSpPr>
        <p:spPr>
          <a:xfrm flipH="1">
            <a:off x="219075" y="2889050"/>
            <a:ext cx="36429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latin typeface="Oswald"/>
                <a:ea typeface="Oswald"/>
                <a:cs typeface="Oswald"/>
                <a:sym typeface="Oswald"/>
              </a:rPr>
              <a:t>2 PM to 3 PM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21"/>
          <p:cNvSpPr/>
          <p:nvPr/>
        </p:nvSpPr>
        <p:spPr>
          <a:xfrm flipH="1">
            <a:off x="4098400" y="2889050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Session 3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" name="Google Shape;154;p21"/>
          <p:cNvSpPr/>
          <p:nvPr/>
        </p:nvSpPr>
        <p:spPr>
          <a:xfrm flipH="1">
            <a:off x="219075" y="3959250"/>
            <a:ext cx="36429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latin typeface="Oswald"/>
                <a:ea typeface="Oswald"/>
                <a:cs typeface="Oswald"/>
                <a:sym typeface="Oswald"/>
              </a:rPr>
              <a:t>4PM to 6 PM</a:t>
            </a:r>
            <a:endParaRPr sz="3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21"/>
          <p:cNvSpPr/>
          <p:nvPr/>
        </p:nvSpPr>
        <p:spPr>
          <a:xfrm flipH="1">
            <a:off x="4098400" y="3959250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Session 4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p21"/>
          <p:cNvSpPr/>
          <p:nvPr/>
        </p:nvSpPr>
        <p:spPr>
          <a:xfrm flipH="1">
            <a:off x="6004025" y="847275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3000" dirty="0">
                <a:latin typeface="Oswald"/>
                <a:ea typeface="Oswald"/>
                <a:cs typeface="Oswald"/>
                <a:sym typeface="Oswald"/>
              </a:rPr>
              <a:t>Physics</a:t>
            </a:r>
          </a:p>
        </p:txBody>
      </p:sp>
      <p:sp>
        <p:nvSpPr>
          <p:cNvPr id="157" name="Google Shape;157;p21"/>
          <p:cNvSpPr/>
          <p:nvPr/>
        </p:nvSpPr>
        <p:spPr>
          <a:xfrm flipH="1">
            <a:off x="6004025" y="1910325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3000" dirty="0">
                <a:latin typeface="Oswald"/>
                <a:ea typeface="Oswald"/>
                <a:cs typeface="Oswald"/>
                <a:sym typeface="Oswald"/>
              </a:rPr>
              <a:t>Biology</a:t>
            </a:r>
          </a:p>
        </p:txBody>
      </p:sp>
      <p:sp>
        <p:nvSpPr>
          <p:cNvPr id="158" name="Google Shape;158;p21"/>
          <p:cNvSpPr/>
          <p:nvPr/>
        </p:nvSpPr>
        <p:spPr>
          <a:xfrm flipH="1">
            <a:off x="6004025" y="2821575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Oswald"/>
              </a:rPr>
              <a:t>Chemistry</a:t>
            </a:r>
            <a:endParaRPr lang="en-US" dirty="0">
              <a:latin typeface="Oswald"/>
            </a:endParaRPr>
          </a:p>
        </p:txBody>
      </p:sp>
      <p:sp>
        <p:nvSpPr>
          <p:cNvPr id="159" name="Google Shape;159;p21"/>
          <p:cNvSpPr/>
          <p:nvPr/>
        </p:nvSpPr>
        <p:spPr>
          <a:xfrm flipH="1">
            <a:off x="6004025" y="3959250"/>
            <a:ext cx="1669200" cy="738900"/>
          </a:xfrm>
          <a:prstGeom prst="rect">
            <a:avLst/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 err="1">
                <a:latin typeface="Oswald"/>
                <a:ea typeface="Oswald"/>
                <a:cs typeface="Oswald"/>
              </a:rPr>
              <a:t>Maths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820</Words>
  <Application>Microsoft Office PowerPoint</Application>
  <PresentationFormat>On-screen Show (16:9)</PresentationFormat>
  <Paragraphs>190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Montserrat</vt:lpstr>
      <vt:lpstr>Arial</vt:lpstr>
      <vt:lpstr>Oswald</vt:lpstr>
      <vt:lpstr>Simple Light</vt:lpstr>
      <vt:lpstr>PowerPoint Presentation</vt:lpstr>
      <vt:lpstr>PowerPoint Presentation</vt:lpstr>
      <vt:lpstr>PowerPoint Presentation</vt:lpstr>
      <vt:lpstr>01  Course overview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Gupta</dc:creator>
  <cp:lastModifiedBy>Vinay Edukoju</cp:lastModifiedBy>
  <cp:revision>664</cp:revision>
  <dcterms:modified xsi:type="dcterms:W3CDTF">2021-12-03T08:24:05Z</dcterms:modified>
</cp:coreProperties>
</file>